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27" r:id="rId1"/>
    <p:sldMasterId id="2147484623" r:id="rId2"/>
    <p:sldMasterId id="2147484679" r:id="rId3"/>
    <p:sldMasterId id="2147484682" r:id="rId4"/>
  </p:sldMasterIdLst>
  <p:notesMasterIdLst>
    <p:notesMasterId r:id="rId8"/>
  </p:notesMasterIdLst>
  <p:handoutMasterIdLst>
    <p:handoutMasterId r:id="rId9"/>
  </p:handoutMasterIdLst>
  <p:sldIdLst>
    <p:sldId id="735" r:id="rId5"/>
    <p:sldId id="1258" r:id="rId6"/>
    <p:sldId id="1261" r:id="rId7"/>
  </p:sldIdLst>
  <p:sldSz cx="9906000" cy="6858000" type="A4"/>
  <p:notesSz cx="9296400" cy="7010400"/>
  <p:custDataLst>
    <p:tags r:id="rId10"/>
  </p:custDataLst>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08" userDrawn="1">
          <p15:clr>
            <a:srgbClr val="A4A3A4"/>
          </p15:clr>
        </p15:guide>
        <p15:guide id="18" pos="2304" userDrawn="1">
          <p15:clr>
            <a:srgbClr val="A4A3A4"/>
          </p15:clr>
        </p15:guide>
        <p15:guide id="19" orient="horz" pos="7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ia Di Fiori" initials="VDF" lastIdx="7" clrIdx="0">
    <p:extLst/>
  </p:cmAuthor>
  <p:cmAuthor id="2" name="Facundo Tabbia" initials="FT" lastIdx="2" clrIdx="1">
    <p:extLst>
      <p:ext uri="{19B8F6BF-5375-455C-9EA6-DF929625EA0E}">
        <p15:presenceInfo xmlns:p15="http://schemas.microsoft.com/office/powerpoint/2012/main" userId="Facundo Tabb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FF"/>
    <a:srgbClr val="6699FF"/>
    <a:srgbClr val="E6E6E6"/>
    <a:srgbClr val="DEEBF7"/>
    <a:srgbClr val="33CC33"/>
    <a:srgbClr val="4A4A4A"/>
    <a:srgbClr val="FFE699"/>
    <a:srgbClr val="0000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50" autoAdjust="0"/>
    <p:restoredTop sz="94280" autoAdjust="0"/>
  </p:normalViewPr>
  <p:slideViewPr>
    <p:cSldViewPr snapToGrid="0">
      <p:cViewPr>
        <p:scale>
          <a:sx n="80" d="100"/>
          <a:sy n="80" d="100"/>
        </p:scale>
        <p:origin x="102" y="-78"/>
      </p:cViewPr>
      <p:guideLst>
        <p:guide pos="408"/>
        <p:guide pos="2304"/>
        <p:guide orient="horz" pos="72"/>
      </p:guideLst>
    </p:cSldViewPr>
  </p:slideViewPr>
  <p:notesTextViewPr>
    <p:cViewPr>
      <p:scale>
        <a:sx n="1" d="1"/>
        <a:sy n="1" d="1"/>
      </p:scale>
      <p:origin x="0" y="0"/>
    </p:cViewPr>
  </p:notesTextViewPr>
  <p:sorterViewPr>
    <p:cViewPr varScale="1">
      <p:scale>
        <a:sx n="100" d="100"/>
        <a:sy n="100" d="100"/>
      </p:scale>
      <p:origin x="0" y="-11848"/>
    </p:cViewPr>
  </p:sorterViewPr>
  <p:notesViewPr>
    <p:cSldViewPr snapToGrid="0">
      <p:cViewPr>
        <p:scale>
          <a:sx n="44" d="100"/>
          <a:sy n="44" d="100"/>
        </p:scale>
        <p:origin x="3114" y="2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handoutMaster" Target="handoutMasters/handoutMaster1.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0" y="7"/>
            <a:ext cx="4029282" cy="351957"/>
          </a:xfrm>
          <a:prstGeom prst="rect">
            <a:avLst/>
          </a:prstGeom>
        </p:spPr>
        <p:txBody>
          <a:bodyPr vert="horz" lIns="91440" tIns="45720" rIns="91440" bIns="45720" rtlCol="0"/>
          <a:lstStyle>
            <a:lvl1pPr algn="l">
              <a:defRPr sz="1200"/>
            </a:lvl1pPr>
          </a:lstStyle>
          <a:p>
            <a:endParaRPr lang="es-AR" dirty="0"/>
          </a:p>
        </p:txBody>
      </p:sp>
      <p:sp>
        <p:nvSpPr>
          <p:cNvPr id="3" name="Marcador de fecha 2"/>
          <p:cNvSpPr>
            <a:spLocks noGrp="1"/>
          </p:cNvSpPr>
          <p:nvPr>
            <p:ph type="dt" sz="quarter" idx="1"/>
          </p:nvPr>
        </p:nvSpPr>
        <p:spPr>
          <a:xfrm>
            <a:off x="5265026" y="7"/>
            <a:ext cx="4029282" cy="351957"/>
          </a:xfrm>
          <a:prstGeom prst="rect">
            <a:avLst/>
          </a:prstGeom>
        </p:spPr>
        <p:txBody>
          <a:bodyPr vert="horz" lIns="91440" tIns="45720" rIns="91440" bIns="45720" rtlCol="0"/>
          <a:lstStyle>
            <a:lvl1pPr algn="r">
              <a:defRPr sz="1200"/>
            </a:lvl1pPr>
          </a:lstStyle>
          <a:p>
            <a:fld id="{7919201C-46D9-4353-8302-BD5CC9CF6308}" type="datetimeFigureOut">
              <a:rPr lang="es-AR" smtClean="0"/>
              <a:t>21/11/2018</a:t>
            </a:fld>
            <a:endParaRPr lang="es-AR" dirty="0"/>
          </a:p>
        </p:txBody>
      </p:sp>
      <p:sp>
        <p:nvSpPr>
          <p:cNvPr id="4" name="Marcador de pie de página 3"/>
          <p:cNvSpPr>
            <a:spLocks noGrp="1"/>
          </p:cNvSpPr>
          <p:nvPr>
            <p:ph type="ftr" sz="quarter" idx="2"/>
          </p:nvPr>
        </p:nvSpPr>
        <p:spPr>
          <a:xfrm>
            <a:off x="10" y="6658449"/>
            <a:ext cx="4029282" cy="351957"/>
          </a:xfrm>
          <a:prstGeom prst="rect">
            <a:avLst/>
          </a:prstGeom>
        </p:spPr>
        <p:txBody>
          <a:bodyPr vert="horz" lIns="91440" tIns="45720" rIns="91440" bIns="45720" rtlCol="0" anchor="b"/>
          <a:lstStyle>
            <a:lvl1pPr algn="l">
              <a:defRPr sz="1200"/>
            </a:lvl1pPr>
          </a:lstStyle>
          <a:p>
            <a:endParaRPr lang="es-AR" dirty="0"/>
          </a:p>
        </p:txBody>
      </p:sp>
      <p:sp>
        <p:nvSpPr>
          <p:cNvPr id="5" name="Marcador de número de diapositiva 4"/>
          <p:cNvSpPr>
            <a:spLocks noGrp="1"/>
          </p:cNvSpPr>
          <p:nvPr>
            <p:ph type="sldNum" sz="quarter" idx="3"/>
          </p:nvPr>
        </p:nvSpPr>
        <p:spPr>
          <a:xfrm>
            <a:off x="5265026" y="6658449"/>
            <a:ext cx="4029282" cy="351957"/>
          </a:xfrm>
          <a:prstGeom prst="rect">
            <a:avLst/>
          </a:prstGeom>
        </p:spPr>
        <p:txBody>
          <a:bodyPr vert="horz" lIns="91440" tIns="45720" rIns="91440" bIns="45720" rtlCol="0" anchor="b"/>
          <a:lstStyle>
            <a:lvl1pPr algn="r">
              <a:defRPr sz="1200"/>
            </a:lvl1pPr>
          </a:lstStyle>
          <a:p>
            <a:fld id="{CC078AE8-A065-4A12-9623-3DDF178B216A}" type="slidenum">
              <a:rPr lang="es-AR" smtClean="0"/>
              <a:t>‹Nº›</a:t>
            </a:fld>
            <a:endParaRPr lang="es-AR" dirty="0"/>
          </a:p>
        </p:txBody>
      </p:sp>
    </p:spTree>
    <p:extLst>
      <p:ext uri="{BB962C8B-B14F-4D97-AF65-F5344CB8AC3E}">
        <p14:creationId xmlns:p14="http://schemas.microsoft.com/office/powerpoint/2010/main" val="11138415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028440" cy="351737"/>
          </a:xfrm>
          <a:prstGeom prst="rect">
            <a:avLst/>
          </a:prstGeom>
        </p:spPr>
        <p:txBody>
          <a:bodyPr vert="horz" lIns="93177" tIns="46589" rIns="93177" bIns="46589" rtlCol="0"/>
          <a:lstStyle>
            <a:lvl1pPr algn="l">
              <a:defRPr sz="1200"/>
            </a:lvl1pPr>
          </a:lstStyle>
          <a:p>
            <a:endParaRPr lang="es-AR" dirty="0"/>
          </a:p>
        </p:txBody>
      </p:sp>
      <p:sp>
        <p:nvSpPr>
          <p:cNvPr id="3" name="Marcador de fecha 2"/>
          <p:cNvSpPr>
            <a:spLocks noGrp="1"/>
          </p:cNvSpPr>
          <p:nvPr>
            <p:ph type="dt" idx="1"/>
          </p:nvPr>
        </p:nvSpPr>
        <p:spPr>
          <a:xfrm>
            <a:off x="5265812" y="1"/>
            <a:ext cx="4028440" cy="351737"/>
          </a:xfrm>
          <a:prstGeom prst="rect">
            <a:avLst/>
          </a:prstGeom>
        </p:spPr>
        <p:txBody>
          <a:bodyPr vert="horz" lIns="93177" tIns="46589" rIns="93177" bIns="46589" rtlCol="0"/>
          <a:lstStyle>
            <a:lvl1pPr algn="r">
              <a:defRPr sz="1200"/>
            </a:lvl1pPr>
          </a:lstStyle>
          <a:p>
            <a:fld id="{D13D97B7-64E0-4444-9EF4-4C3A72F28A24}" type="datetimeFigureOut">
              <a:rPr lang="es-AR" smtClean="0"/>
              <a:t>21/11/2018</a:t>
            </a:fld>
            <a:endParaRPr lang="es-AR" dirty="0"/>
          </a:p>
        </p:txBody>
      </p:sp>
      <p:sp>
        <p:nvSpPr>
          <p:cNvPr id="4" name="Marcador de imagen de diapositiva 3"/>
          <p:cNvSpPr>
            <a:spLocks noGrp="1" noRot="1" noChangeAspect="1"/>
          </p:cNvSpPr>
          <p:nvPr>
            <p:ph type="sldImg" idx="2"/>
          </p:nvPr>
        </p:nvSpPr>
        <p:spPr>
          <a:xfrm>
            <a:off x="2940050" y="876300"/>
            <a:ext cx="3416300" cy="2365375"/>
          </a:xfrm>
          <a:prstGeom prst="rect">
            <a:avLst/>
          </a:prstGeom>
          <a:noFill/>
          <a:ln w="12700">
            <a:solidFill>
              <a:prstClr val="black"/>
            </a:solidFill>
          </a:ln>
        </p:spPr>
        <p:txBody>
          <a:bodyPr vert="horz" lIns="93177" tIns="46589" rIns="93177" bIns="46589" rtlCol="0" anchor="ctr"/>
          <a:lstStyle/>
          <a:p>
            <a:endParaRPr lang="es-AR" dirty="0"/>
          </a:p>
        </p:txBody>
      </p:sp>
      <p:sp>
        <p:nvSpPr>
          <p:cNvPr id="5" name="Marcador de notas 4"/>
          <p:cNvSpPr>
            <a:spLocks noGrp="1"/>
          </p:cNvSpPr>
          <p:nvPr>
            <p:ph type="body" sz="quarter" idx="3"/>
          </p:nvPr>
        </p:nvSpPr>
        <p:spPr>
          <a:xfrm>
            <a:off x="929641" y="3373756"/>
            <a:ext cx="7437120" cy="2760347"/>
          </a:xfrm>
          <a:prstGeom prst="rect">
            <a:avLst/>
          </a:prstGeom>
        </p:spPr>
        <p:txBody>
          <a:bodyPr vert="horz" lIns="93177" tIns="46589" rIns="93177" bIns="46589" rtlCol="0"/>
          <a:lstStyle/>
          <a:p>
            <a:pPr lvl="0"/>
            <a:r>
              <a:rPr lang="es-AR" dirty="0"/>
              <a:t>Haga clic para modificar el estilo de texto del patrón</a:t>
            </a:r>
          </a:p>
          <a:p>
            <a:pPr lvl="1"/>
            <a:r>
              <a:rPr lang="es-AR" dirty="0"/>
              <a:t>Segundo nivel</a:t>
            </a:r>
          </a:p>
          <a:p>
            <a:pPr lvl="2"/>
            <a:r>
              <a:rPr lang="es-AR" dirty="0"/>
              <a:t>Tercer nivel</a:t>
            </a:r>
          </a:p>
          <a:p>
            <a:pPr lvl="3"/>
            <a:r>
              <a:rPr lang="es-AR" dirty="0"/>
              <a:t>Cuarto nivel</a:t>
            </a:r>
          </a:p>
          <a:p>
            <a:pPr lvl="4"/>
            <a:r>
              <a:rPr lang="es-AR" dirty="0"/>
              <a:t>Quinto nivel</a:t>
            </a:r>
          </a:p>
        </p:txBody>
      </p:sp>
      <p:sp>
        <p:nvSpPr>
          <p:cNvPr id="6" name="Marcador de pie de página 5"/>
          <p:cNvSpPr>
            <a:spLocks noGrp="1"/>
          </p:cNvSpPr>
          <p:nvPr>
            <p:ph type="ftr" sz="quarter" idx="4"/>
          </p:nvPr>
        </p:nvSpPr>
        <p:spPr>
          <a:xfrm>
            <a:off x="1" y="6658669"/>
            <a:ext cx="4028440" cy="351736"/>
          </a:xfrm>
          <a:prstGeom prst="rect">
            <a:avLst/>
          </a:prstGeom>
        </p:spPr>
        <p:txBody>
          <a:bodyPr vert="horz" lIns="93177" tIns="46589" rIns="93177" bIns="46589" rtlCol="0" anchor="b"/>
          <a:lstStyle>
            <a:lvl1pPr algn="l">
              <a:defRPr sz="1200"/>
            </a:lvl1pPr>
          </a:lstStyle>
          <a:p>
            <a:endParaRPr lang="es-AR" dirty="0"/>
          </a:p>
        </p:txBody>
      </p:sp>
      <p:sp>
        <p:nvSpPr>
          <p:cNvPr id="7" name="Marcador de número de diapositiva 6"/>
          <p:cNvSpPr>
            <a:spLocks noGrp="1"/>
          </p:cNvSpPr>
          <p:nvPr>
            <p:ph type="sldNum" sz="quarter" idx="5"/>
          </p:nvPr>
        </p:nvSpPr>
        <p:spPr>
          <a:xfrm>
            <a:off x="5265812" y="6658669"/>
            <a:ext cx="4028440" cy="351736"/>
          </a:xfrm>
          <a:prstGeom prst="rect">
            <a:avLst/>
          </a:prstGeom>
        </p:spPr>
        <p:txBody>
          <a:bodyPr vert="horz" lIns="93177" tIns="46589" rIns="93177" bIns="46589" rtlCol="0" anchor="b"/>
          <a:lstStyle>
            <a:lvl1pPr algn="r">
              <a:defRPr sz="1200"/>
            </a:lvl1pPr>
          </a:lstStyle>
          <a:p>
            <a:fld id="{C2971DCE-B93F-490D-A800-8A077CC11982}" type="slidenum">
              <a:rPr lang="es-AR" smtClean="0"/>
              <a:t>‹Nº›</a:t>
            </a:fld>
            <a:endParaRPr lang="es-AR" dirty="0"/>
          </a:p>
        </p:txBody>
      </p:sp>
    </p:spTree>
    <p:extLst>
      <p:ext uri="{BB962C8B-B14F-4D97-AF65-F5344CB8AC3E}">
        <p14:creationId xmlns:p14="http://schemas.microsoft.com/office/powerpoint/2010/main" val="11119782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78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60256" y="147127"/>
            <a:ext cx="6410104" cy="446327"/>
          </a:xfrm>
          <a:prstGeom prst="rect">
            <a:avLst/>
          </a:prstGeom>
        </p:spPr>
        <p:txBody>
          <a:bodyPr anchor="ctr"/>
          <a:lstStyle>
            <a:lvl1pPr>
              <a:defRPr sz="2000" b="1">
                <a:solidFill>
                  <a:schemeClr val="bg1"/>
                </a:solidFill>
              </a:defRPr>
            </a:lvl1pPr>
          </a:lstStyle>
          <a:p>
            <a:r>
              <a:rPr lang="es-AR" dirty="0"/>
              <a:t>Haga clic para modificar el estilo de título del patrón</a:t>
            </a:r>
          </a:p>
        </p:txBody>
      </p:sp>
      <p:sp>
        <p:nvSpPr>
          <p:cNvPr id="3" name="Marcador de contenido 2"/>
          <p:cNvSpPr>
            <a:spLocks noGrp="1"/>
          </p:cNvSpPr>
          <p:nvPr>
            <p:ph idx="1"/>
          </p:nvPr>
        </p:nvSpPr>
        <p:spPr>
          <a:xfrm>
            <a:off x="520505" y="1083212"/>
            <a:ext cx="9017390" cy="5205046"/>
          </a:xfrm>
          <a:prstGeom prst="rect">
            <a:avLst/>
          </a:prstGeom>
        </p:spPr>
        <p:txBody>
          <a:bodyPr/>
          <a:lstStyle>
            <a:lvl1pPr>
              <a:buClr>
                <a:srgbClr val="3EB4E6"/>
              </a:buClr>
              <a:defRPr sz="2800">
                <a:solidFill>
                  <a:srgbClr val="007DBD"/>
                </a:solidFill>
                <a:latin typeface="+mn-lt"/>
              </a:defRPr>
            </a:lvl1pPr>
            <a:lvl2pPr>
              <a:buClr>
                <a:srgbClr val="3EB4E6"/>
              </a:buClr>
              <a:defRPr sz="2400">
                <a:solidFill>
                  <a:srgbClr val="007DBD"/>
                </a:solidFill>
                <a:latin typeface="+mn-lt"/>
              </a:defRPr>
            </a:lvl2pPr>
            <a:lvl3pPr>
              <a:buClr>
                <a:srgbClr val="3EB4E6"/>
              </a:buClr>
              <a:defRPr sz="2000">
                <a:solidFill>
                  <a:srgbClr val="007DBD"/>
                </a:solidFill>
                <a:latin typeface="+mn-lt"/>
              </a:defRPr>
            </a:lvl3pPr>
            <a:lvl4pPr>
              <a:buClr>
                <a:srgbClr val="3EB4E6"/>
              </a:buClr>
              <a:defRPr sz="1800">
                <a:solidFill>
                  <a:srgbClr val="007DBD"/>
                </a:solidFill>
                <a:latin typeface="+mn-lt"/>
              </a:defRPr>
            </a:lvl4pPr>
            <a:lvl5pPr>
              <a:buClr>
                <a:srgbClr val="3EB4E6"/>
              </a:buClr>
              <a:defRPr sz="1800">
                <a:solidFill>
                  <a:srgbClr val="007DBD"/>
                </a:solidFill>
                <a:latin typeface="+mn-lt"/>
              </a:defRPr>
            </a:lvl5pPr>
          </a:lstStyle>
          <a:p>
            <a:pPr lvl="0"/>
            <a:r>
              <a:rPr lang="es-AR" dirty="0"/>
              <a:t>Haga clic para modificar el estilo de texto del patrón</a:t>
            </a:r>
          </a:p>
          <a:p>
            <a:pPr lvl="1"/>
            <a:r>
              <a:rPr lang="es-AR" dirty="0"/>
              <a:t>Segundo nivel</a:t>
            </a:r>
          </a:p>
          <a:p>
            <a:pPr lvl="2"/>
            <a:r>
              <a:rPr lang="es-AR" dirty="0"/>
              <a:t>Tercer nivel</a:t>
            </a:r>
          </a:p>
          <a:p>
            <a:pPr lvl="3"/>
            <a:r>
              <a:rPr lang="es-AR" dirty="0"/>
              <a:t>Cuarto nivel</a:t>
            </a:r>
          </a:p>
          <a:p>
            <a:pPr lvl="4"/>
            <a:r>
              <a:rPr lang="es-AR" dirty="0"/>
              <a:t>Quinto nivel</a:t>
            </a:r>
          </a:p>
        </p:txBody>
      </p:sp>
      <p:sp>
        <p:nvSpPr>
          <p:cNvPr id="7" name="Slide Number Placeholder 3"/>
          <p:cNvSpPr>
            <a:spLocks noGrp="1"/>
          </p:cNvSpPr>
          <p:nvPr>
            <p:ph type="sldNum" sz="quarter" idx="12"/>
          </p:nvPr>
        </p:nvSpPr>
        <p:spPr>
          <a:xfrm>
            <a:off x="7559012" y="6562384"/>
            <a:ext cx="2228850" cy="257749"/>
          </a:xfrm>
          <a:prstGeom prst="rect">
            <a:avLst/>
          </a:prstGeom>
        </p:spPr>
        <p:txBody>
          <a:bodyPr/>
          <a:lstStyle>
            <a:lvl1pPr algn="r">
              <a:defRPr/>
            </a:lvl1pPr>
          </a:lstStyle>
          <a:p>
            <a:fld id="{5E0E921B-1F8D-4661-9F79-BBFE9F7D13EE}" type="slidenum">
              <a:rPr lang="es-AR" sz="1100" smtClean="0"/>
              <a:pPr/>
              <a:t>‹Nº›</a:t>
            </a:fld>
            <a:endParaRPr lang="es-AR" sz="1100" dirty="0"/>
          </a:p>
        </p:txBody>
      </p:sp>
    </p:spTree>
    <p:extLst>
      <p:ext uri="{BB962C8B-B14F-4D97-AF65-F5344CB8AC3E}">
        <p14:creationId xmlns:p14="http://schemas.microsoft.com/office/powerpoint/2010/main" val="285752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7559012" y="6562384"/>
            <a:ext cx="2228850" cy="257749"/>
          </a:xfrm>
          <a:prstGeom prst="rect">
            <a:avLst/>
          </a:prstGeom>
        </p:spPr>
        <p:txBody>
          <a:bodyPr/>
          <a:lstStyle>
            <a:lvl1pPr algn="r">
              <a:defRPr/>
            </a:lvl1pPr>
          </a:lstStyle>
          <a:p>
            <a:fld id="{5E0E921B-1F8D-4661-9F79-BBFE9F7D13EE}" type="slidenum">
              <a:rPr lang="es-AR" sz="1100" smtClean="0"/>
              <a:pPr/>
              <a:t>‹Nº›</a:t>
            </a:fld>
            <a:endParaRPr lang="es-AR" sz="1100" dirty="0"/>
          </a:p>
        </p:txBody>
      </p:sp>
    </p:spTree>
    <p:extLst>
      <p:ext uri="{BB962C8B-B14F-4D97-AF65-F5344CB8AC3E}">
        <p14:creationId xmlns:p14="http://schemas.microsoft.com/office/powerpoint/2010/main" val="181549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87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Encabezado de sección">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extLst>
              <p:ext uri="{D42A27DB-BD31-4B8C-83A1-F6EECF244321}">
                <p14:modId xmlns:p14="http://schemas.microsoft.com/office/powerpoint/2010/main" val="9487267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92" name="Diapositiva de think-cell" r:id="rId4" imgW="421" imgH="420" progId="TCLayout.ActiveDocument.1">
                  <p:embed/>
                </p:oleObj>
              </mc:Choice>
              <mc:Fallback>
                <p:oleObj name="Diapositiva de think-cell" r:id="rId4" imgW="421" imgH="420" progId="TCLayout.ActiveDocument.1">
                  <p:embed/>
                  <p:pic>
                    <p:nvPicPr>
                      <p:cNvPr id="2" name="Objeto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Slide Number Placeholder 3"/>
          <p:cNvSpPr>
            <a:spLocks noGrp="1"/>
          </p:cNvSpPr>
          <p:nvPr>
            <p:ph type="sldNum" sz="quarter" idx="12"/>
          </p:nvPr>
        </p:nvSpPr>
        <p:spPr>
          <a:xfrm>
            <a:off x="7559012" y="6562382"/>
            <a:ext cx="2228850" cy="257749"/>
          </a:xfrm>
          <a:prstGeom prst="rect">
            <a:avLst/>
          </a:prstGeom>
        </p:spPr>
        <p:txBody>
          <a:bodyPr/>
          <a:lstStyle>
            <a:lvl1pPr algn="r">
              <a:defRPr/>
            </a:lvl1pPr>
          </a:lstStyle>
          <a:p>
            <a:fld id="{5E0E921B-1F8D-4661-9F79-BBFE9F7D13EE}" type="slidenum">
              <a:rPr lang="es-AR" sz="1100" smtClean="0"/>
              <a:pPr/>
              <a:t>‹Nº›</a:t>
            </a:fld>
            <a:endParaRPr lang="es-AR" sz="1100" dirty="0"/>
          </a:p>
        </p:txBody>
      </p:sp>
    </p:spTree>
    <p:extLst>
      <p:ext uri="{BB962C8B-B14F-4D97-AF65-F5344CB8AC3E}">
        <p14:creationId xmlns:p14="http://schemas.microsoft.com/office/powerpoint/2010/main" val="193147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endParaRPr lang="en-US" dirty="0"/>
          </a:p>
        </p:txBody>
      </p:sp>
      <p:sp>
        <p:nvSpPr>
          <p:cNvPr id="4" name="Holder 6"/>
          <p:cNvSpPr>
            <a:spLocks noGrp="1"/>
          </p:cNvSpPr>
          <p:nvPr>
            <p:ph type="sldNum" sz="quarter" idx="12"/>
          </p:nvPr>
        </p:nvSpPr>
        <p:spPr/>
        <p:txBody>
          <a:bodyPr/>
          <a:lstStyle>
            <a:lvl1pPr>
              <a:defRPr/>
            </a:lvl1pPr>
          </a:lstStyle>
          <a:p>
            <a:pPr>
              <a:defRPr/>
            </a:pPr>
            <a:fld id="{FD5A6566-56DF-4D83-AC7B-D6357434FAF5}" type="slidenum">
              <a:rPr/>
              <a:pPr>
                <a:defRPr/>
              </a:pPr>
              <a:t>‹Nº›</a:t>
            </a:fld>
            <a:endParaRPr dirty="0"/>
          </a:p>
        </p:txBody>
      </p:sp>
    </p:spTree>
    <p:extLst>
      <p:ext uri="{BB962C8B-B14F-4D97-AF65-F5344CB8AC3E}">
        <p14:creationId xmlns:p14="http://schemas.microsoft.com/office/powerpoint/2010/main" val="1602190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60255" y="147125"/>
            <a:ext cx="6410104" cy="446327"/>
          </a:xfrm>
          <a:prstGeom prst="rect">
            <a:avLst/>
          </a:prstGeom>
        </p:spPr>
        <p:txBody>
          <a:bodyPr/>
          <a:lstStyle>
            <a:lvl1pPr>
              <a:defRPr sz="2000"/>
            </a:lvl1pPr>
          </a:lstStyle>
          <a:p>
            <a:r>
              <a:rPr lang="es-AR" dirty="0"/>
              <a:t>Haga clic para modificar el estilo de título del patrón</a:t>
            </a:r>
          </a:p>
        </p:txBody>
      </p:sp>
      <p:sp>
        <p:nvSpPr>
          <p:cNvPr id="3" name="Marcador de contenido 2"/>
          <p:cNvSpPr>
            <a:spLocks noGrp="1"/>
          </p:cNvSpPr>
          <p:nvPr>
            <p:ph idx="1"/>
          </p:nvPr>
        </p:nvSpPr>
        <p:spPr>
          <a:xfrm>
            <a:off x="681038" y="1825625"/>
            <a:ext cx="8543925"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s-AR" dirty="0"/>
              <a:t>Haga clic para modificar el estilo de texto del patrón</a:t>
            </a:r>
          </a:p>
          <a:p>
            <a:pPr lvl="1"/>
            <a:r>
              <a:rPr lang="es-AR" dirty="0"/>
              <a:t>Segundo nivel</a:t>
            </a:r>
          </a:p>
          <a:p>
            <a:pPr lvl="2"/>
            <a:r>
              <a:rPr lang="es-AR" dirty="0"/>
              <a:t>Tercer nivel</a:t>
            </a:r>
          </a:p>
          <a:p>
            <a:pPr lvl="3"/>
            <a:r>
              <a:rPr lang="es-AR" dirty="0"/>
              <a:t>Cuarto nivel</a:t>
            </a:r>
          </a:p>
          <a:p>
            <a:pPr lvl="4"/>
            <a:r>
              <a:rPr lang="es-AR" dirty="0"/>
              <a:t>Quinto nivel</a:t>
            </a:r>
          </a:p>
        </p:txBody>
      </p:sp>
      <p:sp>
        <p:nvSpPr>
          <p:cNvPr id="7" name="Slide Number Placeholder 3"/>
          <p:cNvSpPr>
            <a:spLocks noGrp="1"/>
          </p:cNvSpPr>
          <p:nvPr>
            <p:ph type="sldNum" sz="quarter" idx="12"/>
          </p:nvPr>
        </p:nvSpPr>
        <p:spPr>
          <a:xfrm>
            <a:off x="7559012" y="6562382"/>
            <a:ext cx="2228850" cy="257749"/>
          </a:xfrm>
          <a:prstGeom prst="rect">
            <a:avLst/>
          </a:prstGeom>
        </p:spPr>
        <p:txBody>
          <a:bodyPr/>
          <a:lstStyle>
            <a:lvl1pPr algn="r">
              <a:defRPr/>
            </a:lvl1pPr>
          </a:lstStyle>
          <a:p>
            <a:fld id="{5E0E921B-1F8D-4661-9F79-BBFE9F7D13EE}" type="slidenum">
              <a:rPr lang="es-AR" sz="1100" smtClean="0"/>
              <a:pPr/>
              <a:t>‹Nº›</a:t>
            </a:fld>
            <a:endParaRPr lang="es-AR" sz="1100" dirty="0"/>
          </a:p>
        </p:txBody>
      </p:sp>
    </p:spTree>
    <p:extLst>
      <p:ext uri="{BB962C8B-B14F-4D97-AF65-F5344CB8AC3E}">
        <p14:creationId xmlns:p14="http://schemas.microsoft.com/office/powerpoint/2010/main" val="1752494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8024" y="2192855"/>
            <a:ext cx="6153760" cy="1919659"/>
          </a:xfrm>
          <a:prstGeom prst="rect">
            <a:avLst/>
          </a:prstGeom>
          <a:blipFill>
            <a:blip r:embed="rId2" cstate="print"/>
            <a:stretch>
              <a:fillRect/>
            </a:stretch>
          </a:blipFill>
        </p:spPr>
        <p:txBody>
          <a:bodyPr wrap="square" lIns="0" tIns="0" rIns="0" bIns="0" rtlCol="0"/>
          <a:lstStyle/>
          <a:p>
            <a:endParaRPr sz="1463"/>
          </a:p>
        </p:txBody>
      </p:sp>
      <p:sp>
        <p:nvSpPr>
          <p:cNvPr id="3" name="Holder 3"/>
          <p:cNvSpPr>
            <a:spLocks noGrp="1"/>
          </p:cNvSpPr>
          <p:nvPr>
            <p:ph sz="half" idx="2"/>
          </p:nvPr>
        </p:nvSpPr>
        <p:spPr>
          <a:xfrm>
            <a:off x="495300" y="1577340"/>
            <a:ext cx="4309110" cy="31508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1590" y="1577340"/>
            <a:ext cx="4309110" cy="315086"/>
          </a:xfrm>
          <a:prstGeom prst="rect">
            <a:avLst/>
          </a:prstGeom>
        </p:spPr>
        <p:txBody>
          <a:bodyPr wrap="square" lIns="0" tIns="0" rIns="0" bIns="0">
            <a:spAutoFit/>
          </a:bodyPr>
          <a:lstStyle>
            <a:lvl1pPr>
              <a:defRPr/>
            </a:lvl1pPr>
          </a:lstStyle>
          <a:p>
            <a:endParaRPr dirty="0"/>
          </a:p>
        </p:txBody>
      </p:sp>
      <p:sp>
        <p:nvSpPr>
          <p:cNvPr id="9" name="Rectángulo 4"/>
          <p:cNvSpPr/>
          <p:nvPr userDrawn="1"/>
        </p:nvSpPr>
        <p:spPr>
          <a:xfrm>
            <a:off x="0" y="-5341"/>
            <a:ext cx="9906000" cy="685009"/>
          </a:xfrm>
          <a:prstGeom prst="rect">
            <a:avLst/>
          </a:prstGeom>
          <a:solidFill>
            <a:srgbClr val="005DA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5B9BD5"/>
              </a:solidFill>
              <a:uFillTx/>
              <a:latin typeface="Calibri"/>
            </a:endParaRPr>
          </a:p>
        </p:txBody>
      </p:sp>
    </p:spTree>
    <p:extLst>
      <p:ext uri="{BB962C8B-B14F-4D97-AF65-F5344CB8AC3E}">
        <p14:creationId xmlns:p14="http://schemas.microsoft.com/office/powerpoint/2010/main" val="411750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60255" y="147125"/>
            <a:ext cx="6410104" cy="446327"/>
          </a:xfrm>
          <a:prstGeom prst="rect">
            <a:avLst/>
          </a:prstGeom>
        </p:spPr>
        <p:txBody>
          <a:bodyPr/>
          <a:lstStyle>
            <a:lvl1pPr>
              <a:defRPr sz="2000"/>
            </a:lvl1pPr>
          </a:lstStyle>
          <a:p>
            <a:r>
              <a:rPr lang="es-AR" dirty="0"/>
              <a:t>Haga clic para modificar el estilo de título del patrón</a:t>
            </a:r>
          </a:p>
        </p:txBody>
      </p:sp>
      <p:sp>
        <p:nvSpPr>
          <p:cNvPr id="3" name="Marcador de contenido 2"/>
          <p:cNvSpPr>
            <a:spLocks noGrp="1"/>
          </p:cNvSpPr>
          <p:nvPr>
            <p:ph idx="1"/>
          </p:nvPr>
        </p:nvSpPr>
        <p:spPr>
          <a:xfrm>
            <a:off x="681038" y="1825625"/>
            <a:ext cx="8543925"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s-AR" dirty="0"/>
              <a:t>Haga clic para modificar el estilo de texto del patrón</a:t>
            </a:r>
          </a:p>
          <a:p>
            <a:pPr lvl="1"/>
            <a:r>
              <a:rPr lang="es-AR" dirty="0"/>
              <a:t>Segundo nivel</a:t>
            </a:r>
          </a:p>
          <a:p>
            <a:pPr lvl="2"/>
            <a:r>
              <a:rPr lang="es-AR" dirty="0"/>
              <a:t>Tercer nivel</a:t>
            </a:r>
          </a:p>
          <a:p>
            <a:pPr lvl="3"/>
            <a:r>
              <a:rPr lang="es-AR" dirty="0"/>
              <a:t>Cuarto nivel</a:t>
            </a:r>
          </a:p>
          <a:p>
            <a:pPr lvl="4"/>
            <a:r>
              <a:rPr lang="es-AR" dirty="0"/>
              <a:t>Quinto nivel</a:t>
            </a:r>
          </a:p>
        </p:txBody>
      </p:sp>
      <p:sp>
        <p:nvSpPr>
          <p:cNvPr id="7" name="Slide Number Placeholder 3"/>
          <p:cNvSpPr>
            <a:spLocks noGrp="1"/>
          </p:cNvSpPr>
          <p:nvPr>
            <p:ph type="sldNum" sz="quarter" idx="12"/>
          </p:nvPr>
        </p:nvSpPr>
        <p:spPr>
          <a:xfrm>
            <a:off x="7559012" y="6562382"/>
            <a:ext cx="2228850" cy="257749"/>
          </a:xfrm>
          <a:prstGeom prst="rect">
            <a:avLst/>
          </a:prstGeom>
        </p:spPr>
        <p:txBody>
          <a:bodyPr/>
          <a:lstStyle>
            <a:lvl1pPr algn="r">
              <a:defRPr/>
            </a:lvl1pPr>
          </a:lstStyle>
          <a:p>
            <a:fld id="{5E0E921B-1F8D-4661-9F79-BBFE9F7D13EE}" type="slidenum">
              <a:rPr lang="es-AR" sz="1100" smtClean="0"/>
              <a:pPr/>
              <a:t>‹Nº›</a:t>
            </a:fld>
            <a:endParaRPr lang="es-AR" sz="1100" dirty="0"/>
          </a:p>
        </p:txBody>
      </p:sp>
    </p:spTree>
    <p:extLst>
      <p:ext uri="{BB962C8B-B14F-4D97-AF65-F5344CB8AC3E}">
        <p14:creationId xmlns:p14="http://schemas.microsoft.com/office/powerpoint/2010/main" val="347315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extLst>
              <p:ext uri="{D42A27DB-BD31-4B8C-83A1-F6EECF244321}">
                <p14:modId xmlns:p14="http://schemas.microsoft.com/office/powerpoint/2010/main" val="2814974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40" name="Diapositiva de think-cell" r:id="rId4" imgW="421" imgH="420" progId="TCLayout.ActiveDocument.1">
                  <p:embed/>
                </p:oleObj>
              </mc:Choice>
              <mc:Fallback>
                <p:oleObj name="Diapositiva de think-cell" r:id="rId4" imgW="421" imgH="420" progId="TCLayout.ActiveDocument.1">
                  <p:embed/>
                  <p:pic>
                    <p:nvPicPr>
                      <p:cNvPr id="2" name="Objeto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Slide Number Placeholder 3"/>
          <p:cNvSpPr>
            <a:spLocks noGrp="1"/>
          </p:cNvSpPr>
          <p:nvPr>
            <p:ph type="sldNum" sz="quarter" idx="12"/>
          </p:nvPr>
        </p:nvSpPr>
        <p:spPr>
          <a:xfrm>
            <a:off x="7559012" y="6562382"/>
            <a:ext cx="2228850" cy="257749"/>
          </a:xfrm>
          <a:prstGeom prst="rect">
            <a:avLst/>
          </a:prstGeom>
        </p:spPr>
        <p:txBody>
          <a:bodyPr/>
          <a:lstStyle>
            <a:lvl1pPr algn="r">
              <a:defRPr/>
            </a:lvl1pPr>
          </a:lstStyle>
          <a:p>
            <a:fld id="{5E0E921B-1F8D-4661-9F79-BBFE9F7D13EE}" type="slidenum">
              <a:rPr lang="es-AR" sz="1100" smtClean="0"/>
              <a:pPr/>
              <a:t>‹Nº›</a:t>
            </a:fld>
            <a:endParaRPr lang="es-AR" sz="1100" dirty="0"/>
          </a:p>
        </p:txBody>
      </p:sp>
    </p:spTree>
    <p:extLst>
      <p:ext uri="{BB962C8B-B14F-4D97-AF65-F5344CB8AC3E}">
        <p14:creationId xmlns:p14="http://schemas.microsoft.com/office/powerpoint/2010/main" val="1007422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60255" y="147125"/>
            <a:ext cx="6410104" cy="446327"/>
          </a:xfrm>
          <a:prstGeom prst="rect">
            <a:avLst/>
          </a:prstGeom>
        </p:spPr>
        <p:txBody>
          <a:bodyPr/>
          <a:lstStyle>
            <a:lvl1pPr>
              <a:defRPr sz="2000"/>
            </a:lvl1pPr>
          </a:lstStyle>
          <a:p>
            <a:r>
              <a:rPr lang="es-AR" dirty="0"/>
              <a:t>Haga clic para modificar el estilo de título del patrón</a:t>
            </a:r>
          </a:p>
        </p:txBody>
      </p:sp>
      <p:sp>
        <p:nvSpPr>
          <p:cNvPr id="3" name="Marcador de contenido 2"/>
          <p:cNvSpPr>
            <a:spLocks noGrp="1"/>
          </p:cNvSpPr>
          <p:nvPr>
            <p:ph idx="1"/>
          </p:nvPr>
        </p:nvSpPr>
        <p:spPr>
          <a:xfrm>
            <a:off x="681038" y="1825625"/>
            <a:ext cx="8543925"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s-AR" dirty="0"/>
              <a:t>Haga clic para modificar el estilo de texto del patrón</a:t>
            </a:r>
          </a:p>
          <a:p>
            <a:pPr lvl="1"/>
            <a:r>
              <a:rPr lang="es-AR" dirty="0"/>
              <a:t>Segundo nivel</a:t>
            </a:r>
          </a:p>
          <a:p>
            <a:pPr lvl="2"/>
            <a:r>
              <a:rPr lang="es-AR" dirty="0"/>
              <a:t>Tercer nivel</a:t>
            </a:r>
          </a:p>
          <a:p>
            <a:pPr lvl="3"/>
            <a:r>
              <a:rPr lang="es-AR" dirty="0"/>
              <a:t>Cuarto nivel</a:t>
            </a:r>
          </a:p>
          <a:p>
            <a:pPr lvl="4"/>
            <a:r>
              <a:rPr lang="es-AR" dirty="0"/>
              <a:t>Quinto nivel</a:t>
            </a:r>
          </a:p>
        </p:txBody>
      </p:sp>
      <p:sp>
        <p:nvSpPr>
          <p:cNvPr id="7" name="Slide Number Placeholder 3"/>
          <p:cNvSpPr>
            <a:spLocks noGrp="1"/>
          </p:cNvSpPr>
          <p:nvPr>
            <p:ph type="sldNum" sz="quarter" idx="12"/>
          </p:nvPr>
        </p:nvSpPr>
        <p:spPr>
          <a:xfrm>
            <a:off x="7559012" y="6562382"/>
            <a:ext cx="2228850" cy="257749"/>
          </a:xfrm>
          <a:prstGeom prst="rect">
            <a:avLst/>
          </a:prstGeom>
        </p:spPr>
        <p:txBody>
          <a:bodyPr/>
          <a:lstStyle>
            <a:lvl1pPr algn="r">
              <a:defRPr/>
            </a:lvl1pPr>
          </a:lstStyle>
          <a:p>
            <a:fld id="{5E0E921B-1F8D-4661-9F79-BBFE9F7D13EE}" type="slidenum">
              <a:rPr lang="es-AR" sz="1100" smtClean="0"/>
              <a:pPr/>
              <a:t>‹Nº›</a:t>
            </a:fld>
            <a:endParaRPr lang="es-AR" sz="1100" dirty="0"/>
          </a:p>
        </p:txBody>
      </p:sp>
    </p:spTree>
    <p:extLst>
      <p:ext uri="{BB962C8B-B14F-4D97-AF65-F5344CB8AC3E}">
        <p14:creationId xmlns:p14="http://schemas.microsoft.com/office/powerpoint/2010/main" val="340088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87" name="Diapositiva de think-cell" r:id="rId4" imgW="421" imgH="420" progId="TCLayout.ActiveDocument.1">
                  <p:embed/>
                </p:oleObj>
              </mc:Choice>
              <mc:Fallback>
                <p:oleObj name="Diapositiva de think-cell" r:id="rId4" imgW="421" imgH="420" progId="TCLayout.ActiveDocument.1">
                  <p:embed/>
                  <p:pic>
                    <p:nvPicPr>
                      <p:cNvPr id="2" name="Objeto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Slide Number Placeholder 3"/>
          <p:cNvSpPr>
            <a:spLocks noGrp="1"/>
          </p:cNvSpPr>
          <p:nvPr>
            <p:ph type="sldNum" sz="quarter" idx="12"/>
          </p:nvPr>
        </p:nvSpPr>
        <p:spPr>
          <a:xfrm>
            <a:off x="7559012" y="6562382"/>
            <a:ext cx="2228850" cy="257749"/>
          </a:xfrm>
          <a:prstGeom prst="rect">
            <a:avLst/>
          </a:prstGeom>
        </p:spPr>
        <p:txBody>
          <a:bodyPr/>
          <a:lstStyle>
            <a:lvl1pPr algn="r">
              <a:defRPr/>
            </a:lvl1pPr>
          </a:lstStyle>
          <a:p>
            <a:fld id="{5E0E921B-1F8D-4661-9F79-BBFE9F7D13EE}" type="slidenum">
              <a:rPr lang="es-AR" sz="1100" smtClean="0"/>
              <a:pPr/>
              <a:t>‹Nº›</a:t>
            </a:fld>
            <a:endParaRPr lang="es-AR" sz="1100" dirty="0"/>
          </a:p>
        </p:txBody>
      </p:sp>
    </p:spTree>
    <p:extLst>
      <p:ext uri="{BB962C8B-B14F-4D97-AF65-F5344CB8AC3E}">
        <p14:creationId xmlns:p14="http://schemas.microsoft.com/office/powerpoint/2010/main" val="29777241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tags" Target="../tags/tag3.xml"/><Relationship Id="rId4"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5.xml"/><Relationship Id="rId4" Type="http://schemas.openxmlformats.org/officeDocument/2006/relationships/vmlDrawing" Target="../drawings/vmlDrawing4.v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4" y="-1"/>
            <a:ext cx="9912052" cy="1417010"/>
            <a:chOff x="-6052" y="12706"/>
            <a:chExt cx="9912052" cy="1009650"/>
          </a:xfrm>
        </p:grpSpPr>
        <p:sp>
          <p:nvSpPr>
            <p:cNvPr id="8" name="Freeform 5"/>
            <p:cNvSpPr>
              <a:spLocks/>
            </p:cNvSpPr>
            <p:nvPr/>
          </p:nvSpPr>
          <p:spPr bwMode="auto">
            <a:xfrm>
              <a:off x="0" y="12706"/>
              <a:ext cx="9906000" cy="1009650"/>
            </a:xfrm>
            <a:custGeom>
              <a:avLst/>
              <a:gdLst>
                <a:gd name="T0" fmla="*/ 0 w 12373"/>
                <a:gd name="T1" fmla="*/ 814 h 814"/>
                <a:gd name="T2" fmla="*/ 0 w 12373"/>
                <a:gd name="T3" fmla="*/ 814 h 814"/>
                <a:gd name="T4" fmla="*/ 12373 w 12373"/>
                <a:gd name="T5" fmla="*/ 814 h 814"/>
                <a:gd name="T6" fmla="*/ 12373 w 12373"/>
                <a:gd name="T7" fmla="*/ 0 h 814"/>
                <a:gd name="T8" fmla="*/ 0 w 12373"/>
                <a:gd name="T9" fmla="*/ 0 h 814"/>
                <a:gd name="T10" fmla="*/ 0 w 12373"/>
                <a:gd name="T11" fmla="*/ 814 h 814"/>
              </a:gdLst>
              <a:ahLst/>
              <a:cxnLst>
                <a:cxn ang="0">
                  <a:pos x="T0" y="T1"/>
                </a:cxn>
                <a:cxn ang="0">
                  <a:pos x="T2" y="T3"/>
                </a:cxn>
                <a:cxn ang="0">
                  <a:pos x="T4" y="T5"/>
                </a:cxn>
                <a:cxn ang="0">
                  <a:pos x="T6" y="T7"/>
                </a:cxn>
                <a:cxn ang="0">
                  <a:pos x="T8" y="T9"/>
                </a:cxn>
                <a:cxn ang="0">
                  <a:pos x="T10" y="T11"/>
                </a:cxn>
              </a:cxnLst>
              <a:rect l="0" t="0" r="r" b="b"/>
              <a:pathLst>
                <a:path w="12373" h="814">
                  <a:moveTo>
                    <a:pt x="0" y="814"/>
                  </a:moveTo>
                  <a:lnTo>
                    <a:pt x="0" y="814"/>
                  </a:lnTo>
                  <a:lnTo>
                    <a:pt x="12373" y="814"/>
                  </a:lnTo>
                  <a:lnTo>
                    <a:pt x="12373" y="0"/>
                  </a:lnTo>
                  <a:lnTo>
                    <a:pt x="0" y="0"/>
                  </a:lnTo>
                  <a:lnTo>
                    <a:pt x="0" y="814"/>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6"/>
            <p:cNvSpPr>
              <a:spLocks/>
            </p:cNvSpPr>
            <p:nvPr/>
          </p:nvSpPr>
          <p:spPr bwMode="auto">
            <a:xfrm>
              <a:off x="-6052" y="12706"/>
              <a:ext cx="1765074" cy="1008063"/>
            </a:xfrm>
            <a:custGeom>
              <a:avLst/>
              <a:gdLst>
                <a:gd name="T0" fmla="*/ 0 w 1964"/>
                <a:gd name="T1" fmla="*/ 0 h 813"/>
                <a:gd name="T2" fmla="*/ 0 w 1964"/>
                <a:gd name="T3" fmla="*/ 0 h 813"/>
                <a:gd name="T4" fmla="*/ 0 w 1964"/>
                <a:gd name="T5" fmla="*/ 813 h 813"/>
                <a:gd name="T6" fmla="*/ 871 w 1964"/>
                <a:gd name="T7" fmla="*/ 813 h 813"/>
                <a:gd name="T8" fmla="*/ 1964 w 1964"/>
                <a:gd name="T9" fmla="*/ 0 h 813"/>
                <a:gd name="T10" fmla="*/ 0 w 1964"/>
                <a:gd name="T11" fmla="*/ 0 h 813"/>
              </a:gdLst>
              <a:ahLst/>
              <a:cxnLst>
                <a:cxn ang="0">
                  <a:pos x="T0" y="T1"/>
                </a:cxn>
                <a:cxn ang="0">
                  <a:pos x="T2" y="T3"/>
                </a:cxn>
                <a:cxn ang="0">
                  <a:pos x="T4" y="T5"/>
                </a:cxn>
                <a:cxn ang="0">
                  <a:pos x="T6" y="T7"/>
                </a:cxn>
                <a:cxn ang="0">
                  <a:pos x="T8" y="T9"/>
                </a:cxn>
                <a:cxn ang="0">
                  <a:pos x="T10" y="T11"/>
                </a:cxn>
              </a:cxnLst>
              <a:rect l="0" t="0" r="r" b="b"/>
              <a:pathLst>
                <a:path w="1964" h="813">
                  <a:moveTo>
                    <a:pt x="0" y="0"/>
                  </a:moveTo>
                  <a:lnTo>
                    <a:pt x="0" y="0"/>
                  </a:lnTo>
                  <a:lnTo>
                    <a:pt x="0" y="813"/>
                  </a:lnTo>
                  <a:lnTo>
                    <a:pt x="871" y="813"/>
                  </a:lnTo>
                  <a:lnTo>
                    <a:pt x="1964" y="0"/>
                  </a:lnTo>
                  <a:lnTo>
                    <a:pt x="0" y="0"/>
                  </a:lnTo>
                  <a:close/>
                </a:path>
              </a:pathLst>
            </a:custGeom>
            <a:solidFill>
              <a:srgbClr val="3676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7"/>
            <p:cNvSpPr>
              <a:spLocks/>
            </p:cNvSpPr>
            <p:nvPr/>
          </p:nvSpPr>
          <p:spPr bwMode="auto">
            <a:xfrm>
              <a:off x="764103" y="12706"/>
              <a:ext cx="2475657" cy="1008063"/>
            </a:xfrm>
            <a:custGeom>
              <a:avLst/>
              <a:gdLst>
                <a:gd name="T0" fmla="*/ 1093 w 2755"/>
                <a:gd name="T1" fmla="*/ 0 h 813"/>
                <a:gd name="T2" fmla="*/ 1093 w 2755"/>
                <a:gd name="T3" fmla="*/ 0 h 813"/>
                <a:gd name="T4" fmla="*/ 0 w 2755"/>
                <a:gd name="T5" fmla="*/ 813 h 813"/>
                <a:gd name="T6" fmla="*/ 1662 w 2755"/>
                <a:gd name="T7" fmla="*/ 813 h 813"/>
                <a:gd name="T8" fmla="*/ 2755 w 2755"/>
                <a:gd name="T9" fmla="*/ 0 h 813"/>
                <a:gd name="T10" fmla="*/ 1093 w 2755"/>
                <a:gd name="T11" fmla="*/ 0 h 813"/>
              </a:gdLst>
              <a:ahLst/>
              <a:cxnLst>
                <a:cxn ang="0">
                  <a:pos x="T0" y="T1"/>
                </a:cxn>
                <a:cxn ang="0">
                  <a:pos x="T2" y="T3"/>
                </a:cxn>
                <a:cxn ang="0">
                  <a:pos x="T4" y="T5"/>
                </a:cxn>
                <a:cxn ang="0">
                  <a:pos x="T6" y="T7"/>
                </a:cxn>
                <a:cxn ang="0">
                  <a:pos x="T8" y="T9"/>
                </a:cxn>
                <a:cxn ang="0">
                  <a:pos x="T10" y="T11"/>
                </a:cxn>
              </a:cxnLst>
              <a:rect l="0" t="0" r="r" b="b"/>
              <a:pathLst>
                <a:path w="2755" h="813">
                  <a:moveTo>
                    <a:pt x="1093" y="0"/>
                  </a:moveTo>
                  <a:lnTo>
                    <a:pt x="1093" y="0"/>
                  </a:lnTo>
                  <a:lnTo>
                    <a:pt x="0" y="813"/>
                  </a:lnTo>
                  <a:lnTo>
                    <a:pt x="1662" y="813"/>
                  </a:lnTo>
                  <a:lnTo>
                    <a:pt x="2755" y="0"/>
                  </a:lnTo>
                  <a:lnTo>
                    <a:pt x="1093" y="0"/>
                  </a:lnTo>
                  <a:close/>
                </a:path>
              </a:pathLst>
            </a:custGeom>
            <a:solidFill>
              <a:srgbClr val="4393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10179872"/>
      </p:ext>
    </p:extLst>
  </p:cSld>
  <p:clrMap bg1="lt1" tx1="dk1" bg2="lt2" tx2="dk2" accent1="accent1" accent2="accent2" accent3="accent3" accent4="accent4" accent5="accent5" accent6="accent6" hlink="hlink" folHlink="folHlink"/>
  <p:sldLayoutIdLst>
    <p:sldLayoutId id="2147484628" r:id="rId1"/>
    <p:sldLayoutId id="2147484675" r:id="rId2"/>
    <p:sldLayoutId id="2147484676" r:id="rId3"/>
    <p:sldLayoutId id="2147484677" r:id="rId4"/>
    <p:sldLayoutId id="214748467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5"/>
            </p:custDataLst>
            <p:extLst>
              <p:ext uri="{D42A27DB-BD31-4B8C-83A1-F6EECF244321}">
                <p14:modId xmlns:p14="http://schemas.microsoft.com/office/powerpoint/2010/main" val="42573874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16" name="Diapositiva de think-cell" r:id="rId6" imgW="421" imgH="420" progId="TCLayout.ActiveDocument.1">
                  <p:embed/>
                </p:oleObj>
              </mc:Choice>
              <mc:Fallback>
                <p:oleObj name="Diapositiva de think-cell" r:id="rId6" imgW="421" imgH="420" progId="TCLayout.ActiveDocument.1">
                  <p:embed/>
                  <p:pic>
                    <p:nvPicPr>
                      <p:cNvPr id="2" name="Objeto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ángulo 4"/>
          <p:cNvSpPr/>
          <p:nvPr userDrawn="1"/>
        </p:nvSpPr>
        <p:spPr>
          <a:xfrm>
            <a:off x="0" y="0"/>
            <a:ext cx="9906000" cy="685009"/>
          </a:xfrm>
          <a:prstGeom prst="rect">
            <a:avLst/>
          </a:prstGeom>
          <a:solidFill>
            <a:srgbClr val="005DA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5B9BD5"/>
              </a:solidFill>
              <a:uFillTx/>
              <a:latin typeface="Calibri"/>
            </a:endParaRPr>
          </a:p>
        </p:txBody>
      </p:sp>
      <p:pic>
        <p:nvPicPr>
          <p:cNvPr id="5" name="Imagen 4"/>
          <p:cNvPicPr>
            <a:picLocks noChangeAspect="1"/>
          </p:cNvPicPr>
          <p:nvPr userDrawn="1"/>
        </p:nvPicPr>
        <p:blipFill>
          <a:blip r:embed="rId8"/>
          <a:stretch>
            <a:fillRect/>
          </a:stretch>
        </p:blipFill>
        <p:spPr>
          <a:xfrm>
            <a:off x="7681815" y="99655"/>
            <a:ext cx="2106699" cy="468000"/>
          </a:xfrm>
          <a:prstGeom prst="rect">
            <a:avLst/>
          </a:prstGeom>
        </p:spPr>
      </p:pic>
    </p:spTree>
    <p:extLst>
      <p:ext uri="{BB962C8B-B14F-4D97-AF65-F5344CB8AC3E}">
        <p14:creationId xmlns:p14="http://schemas.microsoft.com/office/powerpoint/2010/main" val="3461078490"/>
      </p:ext>
    </p:extLst>
  </p:cSld>
  <p:clrMap bg1="lt1" tx1="dk1" bg2="lt2" tx2="dk2" accent1="accent1" accent2="accent2" accent3="accent3" accent4="accent4" accent5="accent5" accent6="accent6" hlink="hlink" folHlink="folHlink"/>
  <p:sldLayoutIdLst>
    <p:sldLayoutId id="2147484625" r:id="rId1"/>
    <p:sldLayoutId id="2147484626" r:id="rId2"/>
  </p:sldLayoutIdLst>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s-AR"/>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5"/>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63" name="Diapositiva de think-cell" r:id="rId6" imgW="421" imgH="420" progId="TCLayout.ActiveDocument.1">
                  <p:embed/>
                </p:oleObj>
              </mc:Choice>
              <mc:Fallback>
                <p:oleObj name="Diapositiva de think-cell" r:id="rId6" imgW="421" imgH="420" progId="TCLayout.ActiveDocument.1">
                  <p:embed/>
                  <p:pic>
                    <p:nvPicPr>
                      <p:cNvPr id="2" name="Objeto 1"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ángulo 4"/>
          <p:cNvSpPr/>
          <p:nvPr userDrawn="1"/>
        </p:nvSpPr>
        <p:spPr>
          <a:xfrm>
            <a:off x="0" y="0"/>
            <a:ext cx="9906000" cy="685009"/>
          </a:xfrm>
          <a:prstGeom prst="rect">
            <a:avLst/>
          </a:prstGeom>
          <a:solidFill>
            <a:srgbClr val="005DA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5B9BD5"/>
              </a:solidFill>
              <a:uFillTx/>
              <a:latin typeface="Calibri"/>
            </a:endParaRPr>
          </a:p>
        </p:txBody>
      </p:sp>
      <p:pic>
        <p:nvPicPr>
          <p:cNvPr id="5" name="Imagen 4"/>
          <p:cNvPicPr>
            <a:picLocks noChangeAspect="1"/>
          </p:cNvPicPr>
          <p:nvPr userDrawn="1"/>
        </p:nvPicPr>
        <p:blipFill>
          <a:blip r:embed="rId8"/>
          <a:stretch>
            <a:fillRect/>
          </a:stretch>
        </p:blipFill>
        <p:spPr>
          <a:xfrm>
            <a:off x="7681815" y="99655"/>
            <a:ext cx="2106699" cy="468000"/>
          </a:xfrm>
          <a:prstGeom prst="rect">
            <a:avLst/>
          </a:prstGeom>
        </p:spPr>
      </p:pic>
    </p:spTree>
    <p:extLst>
      <p:ext uri="{BB962C8B-B14F-4D97-AF65-F5344CB8AC3E}">
        <p14:creationId xmlns:p14="http://schemas.microsoft.com/office/powerpoint/2010/main" val="3569068368"/>
      </p:ext>
    </p:extLst>
  </p:cSld>
  <p:clrMap bg1="lt1" tx1="dk1" bg2="lt2" tx2="dk2" accent1="accent1" accent2="accent2" accent3="accent3" accent4="accent4" accent5="accent5" accent6="accent6" hlink="hlink" folHlink="folHlink"/>
  <p:sldLayoutIdLst>
    <p:sldLayoutId id="2147484680" r:id="rId1"/>
    <p:sldLayoutId id="2147484681" r:id="rId2"/>
  </p:sldLayoutIdLst>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s-AR"/>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734229"/>
      </p:ext>
    </p:extLst>
  </p:cSld>
  <p:clrMap bg1="lt1" tx1="dk1" bg2="lt2" tx2="dk2" accent1="accent1" accent2="accent2" accent3="accent3" accent4="accent4" accent5="accent5" accent6="accent6" hlink="hlink" folHlink="folHlink"/>
  <p:sldLayoutIdLst>
    <p:sldLayoutId id="2147484683" r:id="rId1"/>
    <p:sldLayoutId id="2147484684" r:id="rId2"/>
    <p:sldLayoutId id="2147484685" r:id="rId3"/>
  </p:sldLayoutIdLst>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s-AR"/>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12.xml"/><Relationship Id="rId4" Type="http://schemas.openxmlformats.org/officeDocument/2006/relationships/hyperlink" Target="http://costaafuera.energia.gob.ar/en.index.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inBulletsConfiguration" hidden="1"/>
          <p:cNvSpPr txBox="1"/>
          <p:nvPr/>
        </p:nvSpPr>
        <p:spPr>
          <a:xfrm>
            <a:off x="12700" y="12700"/>
            <a:ext cx="8890000" cy="107722"/>
          </a:xfrm>
          <a:prstGeom prst="rect">
            <a:avLst/>
          </a:prstGeom>
          <a:noFill/>
        </p:spPr>
        <p:txBody>
          <a:bodyPr vert="horz" rtlCol="0">
            <a:spAutoFit/>
          </a:bodyPr>
          <a:lstStyle/>
          <a:p>
            <a:endParaRPr lang="en-US" sz="100">
              <a:solidFill>
                <a:srgbClr val="FFFFFF"/>
              </a:solidFill>
            </a:endParaRPr>
          </a:p>
        </p:txBody>
      </p:sp>
      <p:pic>
        <p:nvPicPr>
          <p:cNvPr id="2" name="Imagen 1"/>
          <p:cNvPicPr>
            <a:picLocks noChangeAspect="1"/>
          </p:cNvPicPr>
          <p:nvPr/>
        </p:nvPicPr>
        <p:blipFill>
          <a:blip r:embed="rId2"/>
          <a:stretch>
            <a:fillRect/>
          </a:stretch>
        </p:blipFill>
        <p:spPr>
          <a:xfrm>
            <a:off x="1859429" y="2306457"/>
            <a:ext cx="6187138" cy="137446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906000" cy="6853782"/>
          </a:xfrm>
          <a:prstGeom prst="rect">
            <a:avLst/>
          </a:prstGeom>
        </p:spPr>
      </p:pic>
      <p:sp>
        <p:nvSpPr>
          <p:cNvPr id="5" name="CuadroTexto 4"/>
          <p:cNvSpPr txBox="1"/>
          <p:nvPr/>
        </p:nvSpPr>
        <p:spPr>
          <a:xfrm>
            <a:off x="570569" y="824452"/>
            <a:ext cx="6411951" cy="1077218"/>
          </a:xfrm>
          <a:prstGeom prst="rect">
            <a:avLst/>
          </a:prstGeom>
          <a:noFill/>
        </p:spPr>
        <p:txBody>
          <a:bodyPr wrap="square" rtlCol="0">
            <a:spAutoFit/>
          </a:bodyPr>
          <a:lstStyle/>
          <a:p>
            <a:r>
              <a:rPr lang="es-AR" sz="3200" b="1" dirty="0">
                <a:solidFill>
                  <a:schemeClr val="bg1"/>
                </a:solidFill>
                <a:latin typeface="Panton ExtraBold" charset="0"/>
                <a:ea typeface="Panton ExtraBold" charset="0"/>
                <a:cs typeface="Panton ExtraBold" charset="0"/>
              </a:rPr>
              <a:t>ARGENTINA ENERGY INVESTMENT OPPORTUNITY</a:t>
            </a:r>
            <a:endParaRPr lang="es-ES_tradnl" sz="3200" b="1" dirty="0">
              <a:solidFill>
                <a:schemeClr val="bg1"/>
              </a:solidFill>
              <a:latin typeface="Panton ExtraBold" charset="0"/>
              <a:ea typeface="Panton ExtraBold" charset="0"/>
              <a:cs typeface="Panton ExtraBold" charset="0"/>
            </a:endParaRPr>
          </a:p>
        </p:txBody>
      </p:sp>
      <p:sp>
        <p:nvSpPr>
          <p:cNvPr id="7" name="CuadroTexto 6"/>
          <p:cNvSpPr txBox="1"/>
          <p:nvPr/>
        </p:nvSpPr>
        <p:spPr>
          <a:xfrm>
            <a:off x="570570" y="1900863"/>
            <a:ext cx="7307338" cy="4650504"/>
          </a:xfrm>
          <a:prstGeom prst="rect">
            <a:avLst/>
          </a:prstGeom>
          <a:noFill/>
        </p:spPr>
        <p:txBody>
          <a:bodyPr wrap="square" rtlCol="0">
            <a:spAutoFit/>
          </a:bodyPr>
          <a:lstStyle/>
          <a:p>
            <a:r>
              <a:rPr lang="en-US" sz="2400" dirty="0">
                <a:solidFill>
                  <a:schemeClr val="bg1"/>
                </a:solidFill>
                <a:latin typeface="Panton" charset="0"/>
              </a:rPr>
              <a:t>Offshore Round 1</a:t>
            </a:r>
          </a:p>
          <a:p>
            <a:pPr>
              <a:lnSpc>
                <a:spcPct val="150000"/>
              </a:lnSpc>
            </a:pPr>
            <a:r>
              <a:rPr lang="en-US" sz="2400" dirty="0">
                <a:solidFill>
                  <a:schemeClr val="bg1"/>
                </a:solidFill>
                <a:latin typeface="Panton" charset="0"/>
              </a:rPr>
              <a:t>November, 2018 </a:t>
            </a:r>
          </a:p>
          <a:p>
            <a:pPr>
              <a:lnSpc>
                <a:spcPct val="150000"/>
              </a:lnSpc>
            </a:pPr>
            <a:endParaRPr lang="en-US" sz="2400" dirty="0">
              <a:solidFill>
                <a:schemeClr val="bg1"/>
              </a:solidFill>
              <a:latin typeface="Panton" charset="0"/>
            </a:endParaRPr>
          </a:p>
          <a:p>
            <a:pPr>
              <a:lnSpc>
                <a:spcPct val="150000"/>
              </a:lnSpc>
            </a:pPr>
            <a:endParaRPr lang="en-US" sz="2400" dirty="0">
              <a:solidFill>
                <a:schemeClr val="bg1"/>
              </a:solidFill>
              <a:latin typeface="Panton" charset="0"/>
            </a:endParaRPr>
          </a:p>
          <a:p>
            <a:pPr>
              <a:lnSpc>
                <a:spcPct val="150000"/>
              </a:lnSpc>
            </a:pPr>
            <a:endParaRPr lang="en-US" sz="2400" dirty="0">
              <a:solidFill>
                <a:schemeClr val="bg1"/>
              </a:solidFill>
              <a:latin typeface="Panton" charset="0"/>
            </a:endParaRPr>
          </a:p>
          <a:p>
            <a:pPr>
              <a:lnSpc>
                <a:spcPct val="150000"/>
              </a:lnSpc>
            </a:pPr>
            <a:endParaRPr lang="en-US" sz="2400" dirty="0">
              <a:solidFill>
                <a:schemeClr val="bg1"/>
              </a:solidFill>
              <a:latin typeface="Panton" charset="0"/>
            </a:endParaRPr>
          </a:p>
          <a:p>
            <a:pPr>
              <a:lnSpc>
                <a:spcPct val="150000"/>
              </a:lnSpc>
            </a:pPr>
            <a:r>
              <a:rPr lang="en-US" sz="2000" dirty="0">
                <a:solidFill>
                  <a:schemeClr val="bg1"/>
                </a:solidFill>
                <a:latin typeface="Panton" charset="0"/>
              </a:rPr>
              <a:t>Site of the Round: Click </a:t>
            </a:r>
            <a:r>
              <a:rPr lang="en-US" sz="2000" dirty="0">
                <a:solidFill>
                  <a:schemeClr val="bg1"/>
                </a:solidFill>
                <a:highlight>
                  <a:srgbClr val="FFFFFF"/>
                </a:highlight>
                <a:latin typeface="Panton" charset="0"/>
                <a:hlinkClick r:id="rId4"/>
              </a:rPr>
              <a:t>Here</a:t>
            </a:r>
            <a:endParaRPr lang="en-US" sz="2000" dirty="0">
              <a:solidFill>
                <a:schemeClr val="bg1"/>
              </a:solidFill>
              <a:highlight>
                <a:srgbClr val="FFFFFF"/>
              </a:highlight>
              <a:latin typeface="Panton" charset="0"/>
            </a:endParaRPr>
          </a:p>
          <a:p>
            <a:pPr>
              <a:lnSpc>
                <a:spcPct val="150000"/>
              </a:lnSpc>
            </a:pPr>
            <a:endParaRPr lang="en-US" sz="2000" dirty="0">
              <a:solidFill>
                <a:schemeClr val="bg1"/>
              </a:solidFill>
              <a:latin typeface="Panton" charset="0"/>
            </a:endParaRPr>
          </a:p>
          <a:p>
            <a:pPr>
              <a:lnSpc>
                <a:spcPct val="150000"/>
              </a:lnSpc>
            </a:pPr>
            <a:r>
              <a:rPr lang="en-US" sz="2400" dirty="0">
                <a:solidFill>
                  <a:schemeClr val="bg1"/>
                </a:solidFill>
                <a:latin typeface="Panton" charset="0"/>
              </a:rPr>
              <a:t> </a:t>
            </a:r>
            <a:r>
              <a:rPr lang="es-ES_tradnl" sz="2400" dirty="0">
                <a:solidFill>
                  <a:schemeClr val="bg1"/>
                </a:solidFill>
                <a:latin typeface="Panton" charset="0"/>
              </a:rPr>
              <a:t> </a:t>
            </a:r>
          </a:p>
        </p:txBody>
      </p:sp>
    </p:spTree>
    <p:extLst>
      <p:ext uri="{BB962C8B-B14F-4D97-AF65-F5344CB8AC3E}">
        <p14:creationId xmlns:p14="http://schemas.microsoft.com/office/powerpoint/2010/main" val="107293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60">
            <a:extLst>
              <a:ext uri="{FF2B5EF4-FFF2-40B4-BE49-F238E27FC236}">
                <a16:creationId xmlns:a16="http://schemas.microsoft.com/office/drawing/2014/main" id="{24E9D8BC-3A60-490B-9E97-4B96F116A2D6}"/>
              </a:ext>
            </a:extLst>
          </p:cNvPr>
          <p:cNvSpPr txBox="1">
            <a:spLocks/>
          </p:cNvSpPr>
          <p:nvPr/>
        </p:nvSpPr>
        <p:spPr>
          <a:xfrm>
            <a:off x="160254" y="133873"/>
            <a:ext cx="10147527" cy="446327"/>
          </a:xfrm>
          <a:prstGeom prst="rect">
            <a:avLst/>
          </a:prstGeom>
          <a:noFill/>
        </p:spPr>
        <p:txBody>
          <a:bodyPr wrap="square" rtlCol="0" anchor="ctr">
            <a:noAutofit/>
          </a:bodyPr>
          <a:lstStyle>
            <a:lvl1pPr algn="l" defTabSz="742950" rtl="0" eaLnBrk="1" latinLnBrk="0" hangingPunct="1">
              <a:lnSpc>
                <a:spcPct val="90000"/>
              </a:lnSpc>
              <a:spcBef>
                <a:spcPct val="0"/>
              </a:spcBef>
              <a:buNone/>
              <a:defRPr sz="3575" kern="1200">
                <a:solidFill>
                  <a:schemeClr val="tx1"/>
                </a:solidFill>
                <a:latin typeface="+mj-lt"/>
                <a:ea typeface="+mj-ea"/>
                <a:cs typeface="+mj-cs"/>
              </a:defRPr>
            </a:lvl1pPr>
          </a:lstStyle>
          <a:p>
            <a:pPr>
              <a:lnSpc>
                <a:spcPct val="100000"/>
              </a:lnSpc>
              <a:spcBef>
                <a:spcPts val="0"/>
              </a:spcBef>
              <a:defRPr/>
            </a:pPr>
            <a:r>
              <a:rPr lang="es-ES" sz="2000" b="1" kern="0" dirty="0">
                <a:solidFill>
                  <a:schemeClr val="bg1"/>
                </a:solidFill>
                <a:latin typeface="Calibri"/>
                <a:ea typeface="+mn-ea"/>
                <a:cs typeface="+mn-cs"/>
              </a:rPr>
              <a:t>Offshore Project </a:t>
            </a:r>
            <a:r>
              <a:rPr lang="es-ES" sz="2000" b="1" kern="0" dirty="0" err="1">
                <a:solidFill>
                  <a:schemeClr val="bg1"/>
                </a:solidFill>
                <a:latin typeface="Calibri"/>
                <a:ea typeface="+mn-ea"/>
                <a:cs typeface="+mn-cs"/>
              </a:rPr>
              <a:t>Description</a:t>
            </a:r>
            <a:endParaRPr lang="es-ES" sz="2000" b="1" kern="0" dirty="0">
              <a:solidFill>
                <a:schemeClr val="bg1"/>
              </a:solidFill>
              <a:latin typeface="Calibri"/>
              <a:ea typeface="+mn-ea"/>
              <a:cs typeface="+mn-cs"/>
            </a:endParaRPr>
          </a:p>
        </p:txBody>
      </p:sp>
      <p:pic>
        <p:nvPicPr>
          <p:cNvPr id="6" name="Imagen 5">
            <a:extLst>
              <a:ext uri="{FF2B5EF4-FFF2-40B4-BE49-F238E27FC236}">
                <a16:creationId xmlns:a16="http://schemas.microsoft.com/office/drawing/2014/main" id="{046F5DAD-362B-4F3A-BFEF-F5A655691F39}"/>
              </a:ext>
            </a:extLst>
          </p:cNvPr>
          <p:cNvPicPr>
            <a:picLocks noChangeAspect="1"/>
          </p:cNvPicPr>
          <p:nvPr/>
        </p:nvPicPr>
        <p:blipFill>
          <a:blip r:embed="rId2"/>
          <a:stretch>
            <a:fillRect/>
          </a:stretch>
        </p:blipFill>
        <p:spPr>
          <a:xfrm>
            <a:off x="6616024" y="699307"/>
            <a:ext cx="3251351" cy="4820128"/>
          </a:xfrm>
          <a:prstGeom prst="rect">
            <a:avLst/>
          </a:prstGeom>
        </p:spPr>
      </p:pic>
      <p:sp>
        <p:nvSpPr>
          <p:cNvPr id="13" name="Rectángulo 12">
            <a:extLst>
              <a:ext uri="{FF2B5EF4-FFF2-40B4-BE49-F238E27FC236}">
                <a16:creationId xmlns:a16="http://schemas.microsoft.com/office/drawing/2014/main" id="{331DD3DC-B937-4177-8163-7B05ECB508DE}"/>
              </a:ext>
            </a:extLst>
          </p:cNvPr>
          <p:cNvSpPr/>
          <p:nvPr/>
        </p:nvSpPr>
        <p:spPr>
          <a:xfrm>
            <a:off x="170" y="668030"/>
            <a:ext cx="6243988" cy="4755148"/>
          </a:xfrm>
          <a:prstGeom prst="rect">
            <a:avLst/>
          </a:prstGeom>
        </p:spPr>
        <p:txBody>
          <a:bodyPr wrap="squar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US" b="1" dirty="0">
                <a:solidFill>
                  <a:srgbClr val="4472C4"/>
                </a:solidFill>
              </a:rPr>
              <a:t>Opportunity Description</a:t>
            </a:r>
          </a:p>
          <a:p>
            <a:pPr marL="263776" lvl="0" indent="-263776" algn="just" defTabSz="844083">
              <a:spcBef>
                <a:spcPts val="600"/>
              </a:spcBef>
              <a:buFont typeface="Arial" panose="020B0604020202020204" pitchFamily="34" charset="0"/>
              <a:buChar char="•"/>
              <a:defRPr/>
            </a:pPr>
            <a:r>
              <a:rPr lang="en-US" sz="1600" dirty="0">
                <a:latin typeface="Istok" panose="020F0603030403020204" pitchFamily="34" charset="0"/>
              </a:rPr>
              <a:t>Through an International Public Bid (Resolution 65/2018), the Energy Secretariat invites interested companies to award exploration permits in order to search hydrocarbons in offshore areas (located after 12 nautical miles).</a:t>
            </a:r>
          </a:p>
          <a:p>
            <a:pPr marL="263776" lvl="0" indent="-263776" algn="just" defTabSz="844083">
              <a:spcBef>
                <a:spcPts val="600"/>
              </a:spcBef>
              <a:buFont typeface="Arial" panose="020B0604020202020204" pitchFamily="34" charset="0"/>
              <a:buChar char="•"/>
              <a:defRPr/>
            </a:pPr>
            <a:r>
              <a:rPr lang="en-US" sz="1600" dirty="0">
                <a:latin typeface="Istok" panose="020F0603030403020204" pitchFamily="34" charset="0"/>
              </a:rPr>
              <a:t>The general goal of this Round is to increase awareness of Argentine Offshore opportunities through real investments in Exploration, carried out  by companies with the technical and financial capacity to fulfill the objectives of the Round.</a:t>
            </a:r>
          </a:p>
          <a:p>
            <a:pPr marL="263776" lvl="0" indent="-263776" algn="just" defTabSz="844083">
              <a:spcBef>
                <a:spcPts val="600"/>
              </a:spcBef>
              <a:buFont typeface="Arial" panose="020B0604020202020204" pitchFamily="34" charset="0"/>
              <a:buChar char="•"/>
              <a:defRPr/>
            </a:pPr>
            <a:r>
              <a:rPr lang="es-AR" sz="1600" dirty="0">
                <a:latin typeface="Istok" panose="020F0603030403020204" pitchFamily="34" charset="0"/>
              </a:rPr>
              <a:t>38 blocks </a:t>
            </a:r>
            <a:r>
              <a:rPr lang="es-AR" sz="1600" dirty="0" err="1">
                <a:latin typeface="Istok" panose="020F0603030403020204" pitchFamily="34" charset="0"/>
              </a:rPr>
              <a:t>included</a:t>
            </a:r>
            <a:r>
              <a:rPr lang="es-AR" sz="1600" dirty="0">
                <a:latin typeface="Istok" panose="020F0603030403020204" pitchFamily="34" charset="0"/>
              </a:rPr>
              <a:t> in Round 1 (225.000 km2):</a:t>
            </a:r>
          </a:p>
          <a:p>
            <a:pPr marL="742950" lvl="1" indent="-285750" algn="just" defTabSz="844083">
              <a:spcBef>
                <a:spcPts val="600"/>
              </a:spcBef>
              <a:buFont typeface="Courier New" panose="02070309020205020404" pitchFamily="49" charset="0"/>
              <a:buChar char="o"/>
              <a:defRPr/>
            </a:pPr>
            <a:r>
              <a:rPr lang="es-AR" sz="1600" dirty="0">
                <a:latin typeface="Istok" panose="020F0603030403020204" pitchFamily="34" charset="0"/>
              </a:rPr>
              <a:t>West Malvinas </a:t>
            </a:r>
            <a:r>
              <a:rPr lang="es-AR" sz="1600" dirty="0" err="1">
                <a:latin typeface="Istok" panose="020F0603030403020204" pitchFamily="34" charset="0"/>
              </a:rPr>
              <a:t>Basin</a:t>
            </a:r>
            <a:r>
              <a:rPr lang="es-AR" sz="1600" dirty="0">
                <a:latin typeface="Istok" panose="020F0603030403020204" pitchFamily="34" charset="0"/>
              </a:rPr>
              <a:t>: 18 </a:t>
            </a:r>
            <a:r>
              <a:rPr lang="es-AR" sz="1600" dirty="0" err="1">
                <a:latin typeface="Istok" panose="020F0603030403020204" pitchFamily="34" charset="0"/>
              </a:rPr>
              <a:t>Deepwater</a:t>
            </a:r>
            <a:r>
              <a:rPr lang="es-AR" sz="1600" dirty="0">
                <a:latin typeface="Istok" panose="020F0603030403020204" pitchFamily="34" charset="0"/>
              </a:rPr>
              <a:t> blocks (90.000 km2) </a:t>
            </a:r>
          </a:p>
          <a:p>
            <a:pPr marL="742950" lvl="1" indent="-285750" algn="just" defTabSz="844083">
              <a:spcBef>
                <a:spcPts val="600"/>
              </a:spcBef>
              <a:buFont typeface="Courier New" panose="02070309020205020404" pitchFamily="49" charset="0"/>
              <a:buChar char="o"/>
              <a:defRPr/>
            </a:pPr>
            <a:r>
              <a:rPr lang="es-AR" sz="1600" dirty="0">
                <a:latin typeface="Istok" panose="020F0603030403020204" pitchFamily="34" charset="0"/>
              </a:rPr>
              <a:t>North Argentina </a:t>
            </a:r>
            <a:r>
              <a:rPr lang="es-AR" sz="1600" dirty="0" err="1">
                <a:latin typeface="Istok" panose="020F0603030403020204" pitchFamily="34" charset="0"/>
              </a:rPr>
              <a:t>Basin</a:t>
            </a:r>
            <a:r>
              <a:rPr lang="es-AR" sz="1600" dirty="0">
                <a:latin typeface="Istok" panose="020F0603030403020204" pitchFamily="34" charset="0"/>
              </a:rPr>
              <a:t>: 14 </a:t>
            </a:r>
            <a:r>
              <a:rPr lang="es-AR" sz="1600" dirty="0" err="1">
                <a:latin typeface="Istok" panose="020F0603030403020204" pitchFamily="34" charset="0"/>
              </a:rPr>
              <a:t>Deepwater</a:t>
            </a:r>
            <a:r>
              <a:rPr lang="es-AR" sz="1600" dirty="0">
                <a:latin typeface="Istok" panose="020F0603030403020204" pitchFamily="34" charset="0"/>
              </a:rPr>
              <a:t> blocks (130.000 km2)</a:t>
            </a:r>
          </a:p>
          <a:p>
            <a:pPr marL="742950" lvl="1" indent="-285750" algn="just" defTabSz="844083">
              <a:spcBef>
                <a:spcPts val="600"/>
              </a:spcBef>
              <a:buFont typeface="Courier New" panose="02070309020205020404" pitchFamily="49" charset="0"/>
              <a:buChar char="o"/>
              <a:defRPr/>
            </a:pPr>
            <a:r>
              <a:rPr lang="es-AR" sz="1600" dirty="0">
                <a:latin typeface="Istok" panose="020F0603030403020204" pitchFamily="34" charset="0"/>
              </a:rPr>
              <a:t>Austral </a:t>
            </a:r>
            <a:r>
              <a:rPr lang="es-AR" sz="1600" dirty="0" err="1">
                <a:latin typeface="Istok" panose="020F0603030403020204" pitchFamily="34" charset="0"/>
              </a:rPr>
              <a:t>Basin</a:t>
            </a:r>
            <a:r>
              <a:rPr lang="es-AR" sz="1600" dirty="0">
                <a:latin typeface="Istok" panose="020F0603030403020204" pitchFamily="34" charset="0"/>
              </a:rPr>
              <a:t>: 6 </a:t>
            </a:r>
            <a:r>
              <a:rPr lang="es-AR" sz="1600" dirty="0" err="1">
                <a:latin typeface="Istok" panose="020F0603030403020204" pitchFamily="34" charset="0"/>
              </a:rPr>
              <a:t>Shallow</a:t>
            </a:r>
            <a:r>
              <a:rPr lang="es-AR" sz="1600" dirty="0">
                <a:latin typeface="Istok" panose="020F0603030403020204" pitchFamily="34" charset="0"/>
              </a:rPr>
              <a:t> </a:t>
            </a:r>
            <a:r>
              <a:rPr lang="es-AR" sz="1600" dirty="0" err="1">
                <a:latin typeface="Istok" panose="020F0603030403020204" pitchFamily="34" charset="0"/>
              </a:rPr>
              <a:t>water</a:t>
            </a:r>
            <a:r>
              <a:rPr lang="es-AR" sz="1600" dirty="0">
                <a:latin typeface="Istok" panose="020F0603030403020204" pitchFamily="34" charset="0"/>
              </a:rPr>
              <a:t> blocks (5.000 km2)</a:t>
            </a:r>
          </a:p>
          <a:p>
            <a:pPr marL="285750" indent="-285750" algn="just" defTabSz="844083">
              <a:spcBef>
                <a:spcPts val="600"/>
              </a:spcBef>
              <a:buFont typeface="Arial" panose="020B0604020202020204" pitchFamily="34" charset="0"/>
              <a:buChar char="•"/>
              <a:defRPr/>
            </a:pPr>
            <a:r>
              <a:rPr lang="en-US" sz="1600" dirty="0">
                <a:latin typeface="Istok" panose="020F0603030403020204" pitchFamily="34" charset="0"/>
              </a:rPr>
              <a:t>Royalties linked to success: Starting at 5% to 12% based on:</a:t>
            </a:r>
          </a:p>
          <a:p>
            <a:pPr marL="742950" lvl="1" indent="-285750" algn="just" defTabSz="844083">
              <a:spcBef>
                <a:spcPts val="600"/>
              </a:spcBef>
              <a:buFont typeface="Courier New" panose="02070309020205020404" pitchFamily="49" charset="0"/>
              <a:buChar char="o"/>
              <a:defRPr/>
            </a:pPr>
            <a:r>
              <a:rPr lang="en-US" sz="1600" dirty="0">
                <a:latin typeface="Istok" panose="020F0603030403020204" pitchFamily="34" charset="0"/>
              </a:rPr>
              <a:t> R factor = (</a:t>
            </a:r>
            <a:r>
              <a:rPr lang="en-US" sz="1600" dirty="0" err="1">
                <a:latin typeface="Istok" panose="020F0603030403020204" pitchFamily="34" charset="0"/>
              </a:rPr>
              <a:t>ƩSales-ƩRoyalties</a:t>
            </a:r>
            <a:r>
              <a:rPr lang="en-US" sz="1600" dirty="0">
                <a:latin typeface="Istok" panose="020F0603030403020204" pitchFamily="34" charset="0"/>
              </a:rPr>
              <a:t>)/(</a:t>
            </a:r>
            <a:r>
              <a:rPr lang="en-US" sz="1600" dirty="0" err="1">
                <a:latin typeface="Istok" panose="020F0603030403020204" pitchFamily="34" charset="0"/>
              </a:rPr>
              <a:t>ƩE&amp;A+ƩInvestments+ƩOPEX</a:t>
            </a:r>
            <a:r>
              <a:rPr lang="en-US" sz="1600" dirty="0">
                <a:latin typeface="Istok" panose="020F0603030403020204" pitchFamily="34" charset="0"/>
              </a:rPr>
              <a:t>)</a:t>
            </a:r>
            <a:endParaRPr lang="es-AR" sz="1600" dirty="0">
              <a:latin typeface="Istok" panose="020F0603030403020204" pitchFamily="34" charset="0"/>
            </a:endParaRPr>
          </a:p>
          <a:p>
            <a:pPr marL="263776" lvl="0" indent="-263776" algn="just" defTabSz="844083">
              <a:spcBef>
                <a:spcPts val="600"/>
              </a:spcBef>
              <a:buFont typeface="Arial" panose="020B0604020202020204" pitchFamily="34" charset="0"/>
              <a:buChar char="•"/>
              <a:defRPr/>
            </a:pPr>
            <a:endParaRPr lang="en-US" sz="1600" dirty="0">
              <a:solidFill>
                <a:prstClr val="white">
                  <a:lumMod val="50000"/>
                </a:prstClr>
              </a:solidFill>
              <a:latin typeface="Istok" panose="020F0603030403020204" pitchFamily="34" charset="0"/>
            </a:endParaRPr>
          </a:p>
        </p:txBody>
      </p:sp>
      <p:cxnSp>
        <p:nvCxnSpPr>
          <p:cNvPr id="37" name="Conector recto de flecha 36">
            <a:extLst>
              <a:ext uri="{FF2B5EF4-FFF2-40B4-BE49-F238E27FC236}">
                <a16:creationId xmlns:a16="http://schemas.microsoft.com/office/drawing/2014/main" id="{00D187FF-4BAD-46E0-B3FC-2FD4F8E6DDF1}"/>
              </a:ext>
            </a:extLst>
          </p:cNvPr>
          <p:cNvCxnSpPr>
            <a:cxnSpLocks/>
          </p:cNvCxnSpPr>
          <p:nvPr/>
        </p:nvCxnSpPr>
        <p:spPr>
          <a:xfrm>
            <a:off x="225490" y="5956263"/>
            <a:ext cx="707666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8" name="Elipse 37">
            <a:extLst>
              <a:ext uri="{FF2B5EF4-FFF2-40B4-BE49-F238E27FC236}">
                <a16:creationId xmlns:a16="http://schemas.microsoft.com/office/drawing/2014/main" id="{995C6DFB-2BA3-4C66-90C3-554C1BF62C7E}"/>
              </a:ext>
            </a:extLst>
          </p:cNvPr>
          <p:cNvSpPr/>
          <p:nvPr/>
        </p:nvSpPr>
        <p:spPr>
          <a:xfrm>
            <a:off x="172487" y="5863498"/>
            <a:ext cx="159025" cy="159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Elipse 38">
            <a:extLst>
              <a:ext uri="{FF2B5EF4-FFF2-40B4-BE49-F238E27FC236}">
                <a16:creationId xmlns:a16="http://schemas.microsoft.com/office/drawing/2014/main" id="{E54E41EA-914E-480A-82C8-083BF74D80FB}"/>
              </a:ext>
            </a:extLst>
          </p:cNvPr>
          <p:cNvSpPr/>
          <p:nvPr/>
        </p:nvSpPr>
        <p:spPr>
          <a:xfrm>
            <a:off x="2076079" y="5863498"/>
            <a:ext cx="159025" cy="159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uadroTexto 39">
            <a:extLst>
              <a:ext uri="{FF2B5EF4-FFF2-40B4-BE49-F238E27FC236}">
                <a16:creationId xmlns:a16="http://schemas.microsoft.com/office/drawing/2014/main" id="{567B7978-F9C9-488B-8694-5C8A0F844EA2}"/>
              </a:ext>
            </a:extLst>
          </p:cNvPr>
          <p:cNvSpPr txBox="1"/>
          <p:nvPr/>
        </p:nvSpPr>
        <p:spPr>
          <a:xfrm>
            <a:off x="0" y="5560351"/>
            <a:ext cx="849024" cy="323165"/>
          </a:xfrm>
          <a:prstGeom prst="rect">
            <a:avLst/>
          </a:prstGeom>
          <a:noFill/>
        </p:spPr>
        <p:txBody>
          <a:bodyPr wrap="square" rtlCol="0">
            <a:spAutoFit/>
          </a:bodyPr>
          <a:lstStyle/>
          <a:p>
            <a:r>
              <a:rPr lang="es-ES" sz="1500" b="1" dirty="0"/>
              <a:t>2018</a:t>
            </a:r>
            <a:endParaRPr lang="en-US" sz="1500" b="1" dirty="0"/>
          </a:p>
        </p:txBody>
      </p:sp>
      <p:sp>
        <p:nvSpPr>
          <p:cNvPr id="41" name="Elipse 40">
            <a:extLst>
              <a:ext uri="{FF2B5EF4-FFF2-40B4-BE49-F238E27FC236}">
                <a16:creationId xmlns:a16="http://schemas.microsoft.com/office/drawing/2014/main" id="{E22C3597-6763-4E81-BEC9-AC62BE68F003}"/>
              </a:ext>
            </a:extLst>
          </p:cNvPr>
          <p:cNvSpPr/>
          <p:nvPr/>
        </p:nvSpPr>
        <p:spPr>
          <a:xfrm>
            <a:off x="3834789" y="5867684"/>
            <a:ext cx="159025" cy="159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uadroTexto 41">
            <a:extLst>
              <a:ext uri="{FF2B5EF4-FFF2-40B4-BE49-F238E27FC236}">
                <a16:creationId xmlns:a16="http://schemas.microsoft.com/office/drawing/2014/main" id="{7FA2ADE8-A3BE-4464-852B-500A72E51442}"/>
              </a:ext>
            </a:extLst>
          </p:cNvPr>
          <p:cNvSpPr txBox="1"/>
          <p:nvPr/>
        </p:nvSpPr>
        <p:spPr>
          <a:xfrm>
            <a:off x="2732490" y="5552895"/>
            <a:ext cx="849024" cy="292388"/>
          </a:xfrm>
          <a:prstGeom prst="rect">
            <a:avLst/>
          </a:prstGeom>
          <a:noFill/>
        </p:spPr>
        <p:txBody>
          <a:bodyPr wrap="square" rtlCol="0">
            <a:spAutoFit/>
          </a:bodyPr>
          <a:lstStyle/>
          <a:p>
            <a:r>
              <a:rPr lang="es-ES" sz="1300" dirty="0"/>
              <a:t>Feb 14th</a:t>
            </a:r>
            <a:endParaRPr lang="en-US" sz="1300" dirty="0"/>
          </a:p>
        </p:txBody>
      </p:sp>
      <p:sp>
        <p:nvSpPr>
          <p:cNvPr id="43" name="CuadroTexto 42">
            <a:extLst>
              <a:ext uri="{FF2B5EF4-FFF2-40B4-BE49-F238E27FC236}">
                <a16:creationId xmlns:a16="http://schemas.microsoft.com/office/drawing/2014/main" id="{0E029669-64C3-4709-817A-FB6FA9BA30CB}"/>
              </a:ext>
            </a:extLst>
          </p:cNvPr>
          <p:cNvSpPr txBox="1"/>
          <p:nvPr/>
        </p:nvSpPr>
        <p:spPr>
          <a:xfrm>
            <a:off x="1870732" y="5572443"/>
            <a:ext cx="849024" cy="323165"/>
          </a:xfrm>
          <a:prstGeom prst="rect">
            <a:avLst/>
          </a:prstGeom>
          <a:noFill/>
        </p:spPr>
        <p:txBody>
          <a:bodyPr wrap="square" rtlCol="0">
            <a:spAutoFit/>
          </a:bodyPr>
          <a:lstStyle/>
          <a:p>
            <a:r>
              <a:rPr lang="es-ES" sz="1500" b="1" dirty="0"/>
              <a:t>2019</a:t>
            </a:r>
            <a:endParaRPr lang="en-US" sz="1500" b="1" dirty="0"/>
          </a:p>
        </p:txBody>
      </p:sp>
      <p:sp>
        <p:nvSpPr>
          <p:cNvPr id="44" name="CuadroTexto 43">
            <a:extLst>
              <a:ext uri="{FF2B5EF4-FFF2-40B4-BE49-F238E27FC236}">
                <a16:creationId xmlns:a16="http://schemas.microsoft.com/office/drawing/2014/main" id="{964729A3-ACBF-4B68-B962-E35AEF02D618}"/>
              </a:ext>
            </a:extLst>
          </p:cNvPr>
          <p:cNvSpPr txBox="1"/>
          <p:nvPr/>
        </p:nvSpPr>
        <p:spPr>
          <a:xfrm>
            <a:off x="2439290" y="6149829"/>
            <a:ext cx="1576842" cy="738664"/>
          </a:xfrm>
          <a:prstGeom prst="rect">
            <a:avLst/>
          </a:prstGeom>
          <a:noFill/>
        </p:spPr>
        <p:txBody>
          <a:bodyPr wrap="square" rtlCol="0">
            <a:spAutoFit/>
          </a:bodyPr>
          <a:lstStyle/>
          <a:p>
            <a:r>
              <a:rPr lang="es-ES" sz="1400" dirty="0" err="1"/>
              <a:t>Deadline</a:t>
            </a:r>
            <a:r>
              <a:rPr lang="es-ES" sz="1400" dirty="0"/>
              <a:t> </a:t>
            </a:r>
            <a:r>
              <a:rPr lang="es-ES" sz="1400" dirty="0" err="1"/>
              <a:t>for</a:t>
            </a:r>
            <a:r>
              <a:rPr lang="es-ES" sz="1400" dirty="0"/>
              <a:t> </a:t>
            </a:r>
            <a:r>
              <a:rPr lang="es-ES" sz="1400" dirty="0" err="1"/>
              <a:t>Comments</a:t>
            </a:r>
            <a:r>
              <a:rPr lang="es-ES" sz="1400" dirty="0"/>
              <a:t> </a:t>
            </a:r>
            <a:r>
              <a:rPr lang="es-ES" sz="1400" dirty="0" err="1"/>
              <a:t>Reception</a:t>
            </a:r>
            <a:endParaRPr lang="en-US" sz="1400" dirty="0"/>
          </a:p>
        </p:txBody>
      </p:sp>
      <p:sp>
        <p:nvSpPr>
          <p:cNvPr id="45" name="Elipse 44">
            <a:extLst>
              <a:ext uri="{FF2B5EF4-FFF2-40B4-BE49-F238E27FC236}">
                <a16:creationId xmlns:a16="http://schemas.microsoft.com/office/drawing/2014/main" id="{F45A2CCF-F2C4-4CED-AEE9-5C056FFD726F}"/>
              </a:ext>
            </a:extLst>
          </p:cNvPr>
          <p:cNvSpPr/>
          <p:nvPr/>
        </p:nvSpPr>
        <p:spPr>
          <a:xfrm>
            <a:off x="2970602" y="5870126"/>
            <a:ext cx="159025" cy="159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uadroTexto 45">
            <a:extLst>
              <a:ext uri="{FF2B5EF4-FFF2-40B4-BE49-F238E27FC236}">
                <a16:creationId xmlns:a16="http://schemas.microsoft.com/office/drawing/2014/main" id="{D81CBB2B-6E26-4BD3-A52B-B224C0E081CC}"/>
              </a:ext>
            </a:extLst>
          </p:cNvPr>
          <p:cNvSpPr txBox="1"/>
          <p:nvPr/>
        </p:nvSpPr>
        <p:spPr>
          <a:xfrm>
            <a:off x="3574003" y="5546271"/>
            <a:ext cx="849024" cy="292388"/>
          </a:xfrm>
          <a:prstGeom prst="rect">
            <a:avLst/>
          </a:prstGeom>
          <a:noFill/>
        </p:spPr>
        <p:txBody>
          <a:bodyPr wrap="square" rtlCol="0">
            <a:spAutoFit/>
          </a:bodyPr>
          <a:lstStyle/>
          <a:p>
            <a:r>
              <a:rPr lang="es-ES" sz="1300" dirty="0"/>
              <a:t>Mar 14th</a:t>
            </a:r>
            <a:endParaRPr lang="en-US" sz="1300" dirty="0"/>
          </a:p>
        </p:txBody>
      </p:sp>
      <p:sp>
        <p:nvSpPr>
          <p:cNvPr id="47" name="CuadroTexto 46">
            <a:extLst>
              <a:ext uri="{FF2B5EF4-FFF2-40B4-BE49-F238E27FC236}">
                <a16:creationId xmlns:a16="http://schemas.microsoft.com/office/drawing/2014/main" id="{373DB4C3-BA2A-42C4-99A5-EAEC72349CA8}"/>
              </a:ext>
            </a:extLst>
          </p:cNvPr>
          <p:cNvSpPr txBox="1"/>
          <p:nvPr/>
        </p:nvSpPr>
        <p:spPr>
          <a:xfrm>
            <a:off x="3503448" y="6144313"/>
            <a:ext cx="1360835" cy="523220"/>
          </a:xfrm>
          <a:prstGeom prst="rect">
            <a:avLst/>
          </a:prstGeom>
          <a:noFill/>
        </p:spPr>
        <p:txBody>
          <a:bodyPr wrap="square" rtlCol="0">
            <a:spAutoFit/>
          </a:bodyPr>
          <a:lstStyle/>
          <a:p>
            <a:r>
              <a:rPr lang="es-ES" sz="1400" dirty="0" err="1"/>
              <a:t>Receipt</a:t>
            </a:r>
            <a:r>
              <a:rPr lang="es-ES" sz="1400" dirty="0"/>
              <a:t> &amp; </a:t>
            </a:r>
            <a:r>
              <a:rPr lang="es-ES" sz="1400" dirty="0" err="1"/>
              <a:t>Analysis</a:t>
            </a:r>
            <a:r>
              <a:rPr lang="es-ES" sz="1400" dirty="0"/>
              <a:t> </a:t>
            </a:r>
            <a:r>
              <a:rPr lang="es-ES" sz="1400" dirty="0" err="1"/>
              <a:t>of</a:t>
            </a:r>
            <a:r>
              <a:rPr lang="es-ES" sz="1400" dirty="0"/>
              <a:t> </a:t>
            </a:r>
            <a:r>
              <a:rPr lang="es-ES" sz="1400" dirty="0" err="1"/>
              <a:t>Bids</a:t>
            </a:r>
            <a:endParaRPr lang="en-US" sz="1400" dirty="0"/>
          </a:p>
        </p:txBody>
      </p:sp>
      <p:sp>
        <p:nvSpPr>
          <p:cNvPr id="48" name="Elipse 47">
            <a:extLst>
              <a:ext uri="{FF2B5EF4-FFF2-40B4-BE49-F238E27FC236}">
                <a16:creationId xmlns:a16="http://schemas.microsoft.com/office/drawing/2014/main" id="{7194BD68-E049-41A9-AEA8-AB5B74A9F4FB}"/>
              </a:ext>
            </a:extLst>
          </p:cNvPr>
          <p:cNvSpPr/>
          <p:nvPr/>
        </p:nvSpPr>
        <p:spPr>
          <a:xfrm>
            <a:off x="5047362" y="5861060"/>
            <a:ext cx="159025" cy="159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uadroTexto 48">
            <a:extLst>
              <a:ext uri="{FF2B5EF4-FFF2-40B4-BE49-F238E27FC236}">
                <a16:creationId xmlns:a16="http://schemas.microsoft.com/office/drawing/2014/main" id="{BFBB1080-F5D5-4CE4-90D4-3204D471ABEE}"/>
              </a:ext>
            </a:extLst>
          </p:cNvPr>
          <p:cNvSpPr txBox="1"/>
          <p:nvPr/>
        </p:nvSpPr>
        <p:spPr>
          <a:xfrm>
            <a:off x="4786576" y="5539647"/>
            <a:ext cx="849024" cy="292388"/>
          </a:xfrm>
          <a:prstGeom prst="rect">
            <a:avLst/>
          </a:prstGeom>
          <a:noFill/>
        </p:spPr>
        <p:txBody>
          <a:bodyPr wrap="square" rtlCol="0">
            <a:spAutoFit/>
          </a:bodyPr>
          <a:lstStyle/>
          <a:p>
            <a:r>
              <a:rPr lang="es-ES" sz="1300" dirty="0" err="1"/>
              <a:t>Apr</a:t>
            </a:r>
            <a:r>
              <a:rPr lang="es-ES" sz="1300" dirty="0"/>
              <a:t> 15th</a:t>
            </a:r>
            <a:endParaRPr lang="en-US" sz="1300" dirty="0"/>
          </a:p>
        </p:txBody>
      </p:sp>
      <p:sp>
        <p:nvSpPr>
          <p:cNvPr id="50" name="CuadroTexto 49">
            <a:extLst>
              <a:ext uri="{FF2B5EF4-FFF2-40B4-BE49-F238E27FC236}">
                <a16:creationId xmlns:a16="http://schemas.microsoft.com/office/drawing/2014/main" id="{358797FC-C33F-4EDD-A036-A6EFB03C0E68}"/>
              </a:ext>
            </a:extLst>
          </p:cNvPr>
          <p:cNvSpPr txBox="1"/>
          <p:nvPr/>
        </p:nvSpPr>
        <p:spPr>
          <a:xfrm>
            <a:off x="4716021" y="6137689"/>
            <a:ext cx="1360835" cy="307777"/>
          </a:xfrm>
          <a:prstGeom prst="rect">
            <a:avLst/>
          </a:prstGeom>
          <a:noFill/>
        </p:spPr>
        <p:txBody>
          <a:bodyPr wrap="square" rtlCol="0">
            <a:spAutoFit/>
          </a:bodyPr>
          <a:lstStyle/>
          <a:p>
            <a:r>
              <a:rPr lang="es-ES" sz="1400" dirty="0" err="1"/>
              <a:t>Award</a:t>
            </a:r>
            <a:r>
              <a:rPr lang="es-ES" sz="1400" dirty="0"/>
              <a:t> Date</a:t>
            </a:r>
            <a:endParaRPr lang="en-US" sz="1400" dirty="0"/>
          </a:p>
        </p:txBody>
      </p:sp>
      <p:sp>
        <p:nvSpPr>
          <p:cNvPr id="51" name="Elipse 50">
            <a:extLst>
              <a:ext uri="{FF2B5EF4-FFF2-40B4-BE49-F238E27FC236}">
                <a16:creationId xmlns:a16="http://schemas.microsoft.com/office/drawing/2014/main" id="{47767C39-E76A-4272-AD0A-A4938CF8602E}"/>
              </a:ext>
            </a:extLst>
          </p:cNvPr>
          <p:cNvSpPr/>
          <p:nvPr/>
        </p:nvSpPr>
        <p:spPr>
          <a:xfrm>
            <a:off x="6127416" y="5854436"/>
            <a:ext cx="159025" cy="159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uadroTexto 51">
            <a:extLst>
              <a:ext uri="{FF2B5EF4-FFF2-40B4-BE49-F238E27FC236}">
                <a16:creationId xmlns:a16="http://schemas.microsoft.com/office/drawing/2014/main" id="{F3D9FEE8-C737-4B8E-9AC3-25BC2CEE1982}"/>
              </a:ext>
            </a:extLst>
          </p:cNvPr>
          <p:cNvSpPr txBox="1"/>
          <p:nvPr/>
        </p:nvSpPr>
        <p:spPr>
          <a:xfrm>
            <a:off x="5866630" y="5533023"/>
            <a:ext cx="849024" cy="292388"/>
          </a:xfrm>
          <a:prstGeom prst="rect">
            <a:avLst/>
          </a:prstGeom>
          <a:noFill/>
        </p:spPr>
        <p:txBody>
          <a:bodyPr wrap="square" rtlCol="0">
            <a:spAutoFit/>
          </a:bodyPr>
          <a:lstStyle/>
          <a:p>
            <a:r>
              <a:rPr lang="es-ES" sz="1300" dirty="0"/>
              <a:t>Jul 30th</a:t>
            </a:r>
            <a:endParaRPr lang="en-US" sz="1300" dirty="0"/>
          </a:p>
        </p:txBody>
      </p:sp>
      <p:sp>
        <p:nvSpPr>
          <p:cNvPr id="53" name="CuadroTexto 52">
            <a:extLst>
              <a:ext uri="{FF2B5EF4-FFF2-40B4-BE49-F238E27FC236}">
                <a16:creationId xmlns:a16="http://schemas.microsoft.com/office/drawing/2014/main" id="{7794C8CD-25B0-494C-8EF0-865D09426655}"/>
              </a:ext>
            </a:extLst>
          </p:cNvPr>
          <p:cNvSpPr txBox="1"/>
          <p:nvPr/>
        </p:nvSpPr>
        <p:spPr>
          <a:xfrm>
            <a:off x="5796075" y="6131065"/>
            <a:ext cx="1635256" cy="738664"/>
          </a:xfrm>
          <a:prstGeom prst="rect">
            <a:avLst/>
          </a:prstGeom>
          <a:noFill/>
        </p:spPr>
        <p:txBody>
          <a:bodyPr wrap="square" rtlCol="0">
            <a:spAutoFit/>
          </a:bodyPr>
          <a:lstStyle/>
          <a:p>
            <a:r>
              <a:rPr lang="en-US" sz="1400" dirty="0"/>
              <a:t>Estimated Date for Blocks Transfer Agreement</a:t>
            </a:r>
          </a:p>
        </p:txBody>
      </p:sp>
      <p:sp>
        <p:nvSpPr>
          <p:cNvPr id="54" name="Elipse 53">
            <a:extLst>
              <a:ext uri="{FF2B5EF4-FFF2-40B4-BE49-F238E27FC236}">
                <a16:creationId xmlns:a16="http://schemas.microsoft.com/office/drawing/2014/main" id="{F2BB1C54-F9C7-45B6-8B7D-DE5CAA550083}"/>
              </a:ext>
            </a:extLst>
          </p:cNvPr>
          <p:cNvSpPr/>
          <p:nvPr/>
        </p:nvSpPr>
        <p:spPr>
          <a:xfrm>
            <a:off x="1239288" y="5883376"/>
            <a:ext cx="159025" cy="159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uadroTexto 54">
            <a:extLst>
              <a:ext uri="{FF2B5EF4-FFF2-40B4-BE49-F238E27FC236}">
                <a16:creationId xmlns:a16="http://schemas.microsoft.com/office/drawing/2014/main" id="{6601153C-CA07-49FD-85E8-5D770CF4FF69}"/>
              </a:ext>
            </a:extLst>
          </p:cNvPr>
          <p:cNvSpPr txBox="1"/>
          <p:nvPr/>
        </p:nvSpPr>
        <p:spPr>
          <a:xfrm>
            <a:off x="971938" y="5552895"/>
            <a:ext cx="849024" cy="292388"/>
          </a:xfrm>
          <a:prstGeom prst="rect">
            <a:avLst/>
          </a:prstGeom>
          <a:noFill/>
        </p:spPr>
        <p:txBody>
          <a:bodyPr wrap="square" rtlCol="0">
            <a:spAutoFit/>
          </a:bodyPr>
          <a:lstStyle/>
          <a:p>
            <a:r>
              <a:rPr lang="es-ES" sz="1300" dirty="0"/>
              <a:t>Nov 06th</a:t>
            </a:r>
            <a:endParaRPr lang="en-US" sz="1300" dirty="0"/>
          </a:p>
        </p:txBody>
      </p:sp>
      <p:sp>
        <p:nvSpPr>
          <p:cNvPr id="56" name="CuadroTexto 55">
            <a:extLst>
              <a:ext uri="{FF2B5EF4-FFF2-40B4-BE49-F238E27FC236}">
                <a16:creationId xmlns:a16="http://schemas.microsoft.com/office/drawing/2014/main" id="{5A4D8306-B750-4549-A725-A5EFB6294D6C}"/>
              </a:ext>
            </a:extLst>
          </p:cNvPr>
          <p:cNvSpPr txBox="1"/>
          <p:nvPr/>
        </p:nvSpPr>
        <p:spPr>
          <a:xfrm>
            <a:off x="835770" y="6129951"/>
            <a:ext cx="1022882" cy="738664"/>
          </a:xfrm>
          <a:prstGeom prst="rect">
            <a:avLst/>
          </a:prstGeom>
          <a:noFill/>
        </p:spPr>
        <p:txBody>
          <a:bodyPr wrap="square" rtlCol="0">
            <a:spAutoFit/>
          </a:bodyPr>
          <a:lstStyle/>
          <a:p>
            <a:r>
              <a:rPr lang="es-ES" sz="1400" dirty="0" err="1"/>
              <a:t>Terms</a:t>
            </a:r>
            <a:r>
              <a:rPr lang="es-ES" sz="1400" dirty="0"/>
              <a:t> </a:t>
            </a:r>
            <a:r>
              <a:rPr lang="es-ES" sz="1400" dirty="0" err="1"/>
              <a:t>of</a:t>
            </a:r>
            <a:r>
              <a:rPr lang="es-ES" sz="1400" dirty="0"/>
              <a:t> Reference </a:t>
            </a:r>
            <a:r>
              <a:rPr lang="es-ES" sz="1400" dirty="0" err="1"/>
              <a:t>Publication</a:t>
            </a:r>
            <a:endParaRPr lang="en-US" sz="1400" dirty="0"/>
          </a:p>
        </p:txBody>
      </p:sp>
      <p:cxnSp>
        <p:nvCxnSpPr>
          <p:cNvPr id="57" name="Conector recto 56">
            <a:extLst>
              <a:ext uri="{FF2B5EF4-FFF2-40B4-BE49-F238E27FC236}">
                <a16:creationId xmlns:a16="http://schemas.microsoft.com/office/drawing/2014/main" id="{908E7695-7982-4E2E-8147-A4C5301B8718}"/>
              </a:ext>
            </a:extLst>
          </p:cNvPr>
          <p:cNvCxnSpPr>
            <a:cxnSpLocks/>
          </p:cNvCxnSpPr>
          <p:nvPr/>
        </p:nvCxnSpPr>
        <p:spPr>
          <a:xfrm>
            <a:off x="251999" y="5962888"/>
            <a:ext cx="0" cy="7300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id="{E2F306C2-1A88-4342-BC04-E34F55CBDCE6}"/>
              </a:ext>
            </a:extLst>
          </p:cNvPr>
          <p:cNvCxnSpPr>
            <a:cxnSpLocks/>
          </p:cNvCxnSpPr>
          <p:nvPr/>
        </p:nvCxnSpPr>
        <p:spPr>
          <a:xfrm>
            <a:off x="2148971" y="6040903"/>
            <a:ext cx="0" cy="73003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Rectángulo 9">
            <a:extLst>
              <a:ext uri="{FF2B5EF4-FFF2-40B4-BE49-F238E27FC236}">
                <a16:creationId xmlns:a16="http://schemas.microsoft.com/office/drawing/2014/main" id="{D0FA0055-2AD6-4BB1-8C13-2CD171548320}"/>
              </a:ext>
            </a:extLst>
          </p:cNvPr>
          <p:cNvSpPr/>
          <p:nvPr/>
        </p:nvSpPr>
        <p:spPr>
          <a:xfrm>
            <a:off x="2079172" y="5153488"/>
            <a:ext cx="1782860" cy="369332"/>
          </a:xfrm>
          <a:prstGeom prst="rect">
            <a:avLst/>
          </a:prstGeom>
        </p:spPr>
        <p:txBody>
          <a:bodyPr wrap="none">
            <a:spAutoFit/>
          </a:bodyPr>
          <a:lstStyle/>
          <a:p>
            <a:pPr algn="ctr" defTabSz="844083">
              <a:defRPr/>
            </a:pPr>
            <a:r>
              <a:rPr lang="es-ES" b="1" dirty="0" err="1">
                <a:solidFill>
                  <a:srgbClr val="4472C4"/>
                </a:solidFill>
              </a:rPr>
              <a:t>Bidding</a:t>
            </a:r>
            <a:r>
              <a:rPr lang="es-ES" b="1" dirty="0">
                <a:solidFill>
                  <a:srgbClr val="4472C4"/>
                </a:solidFill>
              </a:rPr>
              <a:t> Timeline</a:t>
            </a:r>
          </a:p>
        </p:txBody>
      </p:sp>
    </p:spTree>
    <p:extLst>
      <p:ext uri="{BB962C8B-B14F-4D97-AF65-F5344CB8AC3E}">
        <p14:creationId xmlns:p14="http://schemas.microsoft.com/office/powerpoint/2010/main" val="115839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60">
            <a:extLst>
              <a:ext uri="{FF2B5EF4-FFF2-40B4-BE49-F238E27FC236}">
                <a16:creationId xmlns:a16="http://schemas.microsoft.com/office/drawing/2014/main" id="{24E9D8BC-3A60-490B-9E97-4B96F116A2D6}"/>
              </a:ext>
            </a:extLst>
          </p:cNvPr>
          <p:cNvSpPr txBox="1">
            <a:spLocks/>
          </p:cNvSpPr>
          <p:nvPr/>
        </p:nvSpPr>
        <p:spPr>
          <a:xfrm>
            <a:off x="160254" y="133873"/>
            <a:ext cx="10147527" cy="446327"/>
          </a:xfrm>
          <a:prstGeom prst="rect">
            <a:avLst/>
          </a:prstGeom>
          <a:noFill/>
        </p:spPr>
        <p:txBody>
          <a:bodyPr wrap="square" rtlCol="0" anchor="ctr">
            <a:noAutofit/>
          </a:bodyPr>
          <a:lstStyle>
            <a:lvl1pPr algn="l" defTabSz="742950" rtl="0" eaLnBrk="1" latinLnBrk="0" hangingPunct="1">
              <a:lnSpc>
                <a:spcPct val="90000"/>
              </a:lnSpc>
              <a:spcBef>
                <a:spcPct val="0"/>
              </a:spcBef>
              <a:buNone/>
              <a:defRPr sz="3575" kern="1200">
                <a:solidFill>
                  <a:schemeClr val="tx1"/>
                </a:solidFill>
                <a:latin typeface="+mj-lt"/>
                <a:ea typeface="+mj-ea"/>
                <a:cs typeface="+mj-cs"/>
              </a:defRPr>
            </a:lvl1pPr>
          </a:lstStyle>
          <a:p>
            <a:pPr>
              <a:lnSpc>
                <a:spcPct val="100000"/>
              </a:lnSpc>
              <a:spcBef>
                <a:spcPts val="0"/>
              </a:spcBef>
              <a:defRPr/>
            </a:pPr>
            <a:r>
              <a:rPr lang="es-ES" sz="2000" b="1" kern="0" dirty="0" err="1">
                <a:solidFill>
                  <a:schemeClr val="bg1"/>
                </a:solidFill>
                <a:latin typeface="Calibri"/>
              </a:rPr>
              <a:t>Main</a:t>
            </a:r>
            <a:r>
              <a:rPr lang="es-ES" sz="2000" b="1" kern="0" dirty="0">
                <a:solidFill>
                  <a:schemeClr val="bg1"/>
                </a:solidFill>
                <a:latin typeface="Calibri"/>
              </a:rPr>
              <a:t> </a:t>
            </a:r>
            <a:r>
              <a:rPr lang="es-ES" sz="2000" b="1" kern="0" dirty="0" err="1">
                <a:solidFill>
                  <a:schemeClr val="bg1"/>
                </a:solidFill>
                <a:latin typeface="Calibri"/>
              </a:rPr>
              <a:t>Terms</a:t>
            </a:r>
            <a:r>
              <a:rPr lang="es-ES" sz="2000" b="1" kern="0" dirty="0">
                <a:solidFill>
                  <a:schemeClr val="bg1"/>
                </a:solidFill>
                <a:latin typeface="Calibri"/>
              </a:rPr>
              <a:t> &amp; </a:t>
            </a:r>
            <a:r>
              <a:rPr lang="es-ES" sz="2000" b="1" kern="0" dirty="0" err="1">
                <a:solidFill>
                  <a:schemeClr val="bg1"/>
                </a:solidFill>
                <a:latin typeface="Calibri"/>
              </a:rPr>
              <a:t>Conditions</a:t>
            </a:r>
            <a:endParaRPr lang="es-ES" sz="2000" b="1" kern="0" dirty="0">
              <a:solidFill>
                <a:schemeClr val="bg1"/>
              </a:solidFill>
              <a:latin typeface="Calibri"/>
            </a:endParaRPr>
          </a:p>
        </p:txBody>
      </p:sp>
      <p:sp>
        <p:nvSpPr>
          <p:cNvPr id="57" name="Rectángulo 56">
            <a:extLst>
              <a:ext uri="{FF2B5EF4-FFF2-40B4-BE49-F238E27FC236}">
                <a16:creationId xmlns:a16="http://schemas.microsoft.com/office/drawing/2014/main" id="{832A5E6A-79C0-4A56-B36C-1C2FB0726D8A}"/>
              </a:ext>
            </a:extLst>
          </p:cNvPr>
          <p:cNvSpPr/>
          <p:nvPr/>
        </p:nvSpPr>
        <p:spPr>
          <a:xfrm>
            <a:off x="1607783" y="721537"/>
            <a:ext cx="6464972" cy="692497"/>
          </a:xfrm>
          <a:prstGeom prst="rect">
            <a:avLst/>
          </a:prstGeom>
        </p:spPr>
        <p:txBody>
          <a:bodyPr wrap="squar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US" b="1" dirty="0">
                <a:solidFill>
                  <a:srgbClr val="4472C4"/>
                </a:solidFill>
              </a:rPr>
              <a:t>Technical &amp; Economic Requirements</a:t>
            </a:r>
          </a:p>
          <a:p>
            <a:pPr marL="263776" lvl="0" indent="-263776" algn="ctr" defTabSz="844083">
              <a:spcBef>
                <a:spcPts val="600"/>
              </a:spcBef>
              <a:buFont typeface="Arial" panose="020B0604020202020204" pitchFamily="34" charset="0"/>
              <a:buChar char="•"/>
              <a:defRPr/>
            </a:pPr>
            <a:endParaRPr lang="en-US" sz="1600" dirty="0">
              <a:solidFill>
                <a:prstClr val="white">
                  <a:lumMod val="50000"/>
                </a:prstClr>
              </a:solidFill>
              <a:latin typeface="Istok" panose="020F0603030403020204" pitchFamily="34" charset="0"/>
            </a:endParaRPr>
          </a:p>
        </p:txBody>
      </p:sp>
      <p:sp>
        <p:nvSpPr>
          <p:cNvPr id="59" name="Rectángulo 58">
            <a:extLst>
              <a:ext uri="{FF2B5EF4-FFF2-40B4-BE49-F238E27FC236}">
                <a16:creationId xmlns:a16="http://schemas.microsoft.com/office/drawing/2014/main" id="{36AC2B42-47D8-4DE5-875E-A9221797CB5C}"/>
              </a:ext>
            </a:extLst>
          </p:cNvPr>
          <p:cNvSpPr/>
          <p:nvPr/>
        </p:nvSpPr>
        <p:spPr>
          <a:xfrm>
            <a:off x="-28250" y="3557038"/>
            <a:ext cx="9906000" cy="3077766"/>
          </a:xfrm>
          <a:prstGeom prst="rect">
            <a:avLst/>
          </a:prstGeom>
        </p:spPr>
        <p:txBody>
          <a:bodyPr wrap="square">
            <a:spAutoFit/>
          </a:bodyPr>
          <a:lstStyle/>
          <a:p>
            <a:pPr marL="285750" indent="-285750" algn="just" defTabSz="844083">
              <a:spcBef>
                <a:spcPts val="600"/>
              </a:spcBef>
              <a:buFont typeface="Arial" panose="020B0604020202020204" pitchFamily="34" charset="0"/>
              <a:buChar char="•"/>
              <a:defRPr/>
            </a:pPr>
            <a:r>
              <a:rPr lang="en-US" sz="1600" dirty="0">
                <a:latin typeface="Istok" panose="020F0603030403020204" pitchFamily="34" charset="0"/>
              </a:rPr>
              <a:t>Companies that do not meet the established requirements must present a technical and / or economic guarantee of their controlling companies that meet the stated qualification requirements (depending on the case).</a:t>
            </a:r>
          </a:p>
          <a:p>
            <a:pPr marL="285750" indent="-285750" algn="just" defTabSz="844083">
              <a:spcBef>
                <a:spcPts val="600"/>
              </a:spcBef>
              <a:buFont typeface="Arial" panose="020B0604020202020204" pitchFamily="34" charset="0"/>
              <a:buChar char="•"/>
              <a:defRPr/>
            </a:pPr>
            <a:r>
              <a:rPr lang="en-US" sz="1600" dirty="0">
                <a:latin typeface="Istok" panose="020F0603030403020204" pitchFamily="34" charset="0"/>
              </a:rPr>
              <a:t>Long Duration Exploration Permit: Three periods (4+4+5 years) for all blocks (except shallow waters: 4+3+4). Obligation to drill one well in 2nd Period and on Extension Period.</a:t>
            </a:r>
          </a:p>
          <a:p>
            <a:pPr marL="285750" indent="-285750" algn="just" defTabSz="844083">
              <a:spcBef>
                <a:spcPts val="600"/>
              </a:spcBef>
              <a:buFont typeface="Arial" panose="020B0604020202020204" pitchFamily="34" charset="0"/>
              <a:buChar char="•"/>
              <a:defRPr/>
            </a:pPr>
            <a:r>
              <a:rPr lang="en-US" sz="1600" dirty="0">
                <a:latin typeface="Istok" panose="020F0603030403020204" pitchFamily="34" charset="0"/>
              </a:rPr>
              <a:t>The bidder must present a bid maintenance guarantee of 100.000 USD for each of the areas offered.</a:t>
            </a:r>
          </a:p>
          <a:p>
            <a:pPr marL="285750" indent="-285750" algn="just" defTabSz="844083">
              <a:spcBef>
                <a:spcPts val="600"/>
              </a:spcBef>
              <a:buFont typeface="Arial" panose="020B0604020202020204" pitchFamily="34" charset="0"/>
              <a:buChar char="•"/>
              <a:defRPr/>
            </a:pPr>
            <a:r>
              <a:rPr lang="en-US" sz="1600" dirty="0">
                <a:latin typeface="Istok" panose="020F0603030403020204" pitchFamily="34" charset="0"/>
              </a:rPr>
              <a:t>The sealed envelope must contain the corresponding offer submission form, where the following information will be consigned: A) The working units that the bidder undertakes to carry out during the first exploration period. B) If applicable, the entry bonus. </a:t>
            </a:r>
          </a:p>
          <a:p>
            <a:pPr algn="ctr" defTabSz="844083">
              <a:spcBef>
                <a:spcPts val="600"/>
              </a:spcBef>
              <a:defRPr/>
            </a:pPr>
            <a:r>
              <a:rPr lang="en-US" sz="1600" b="1" dirty="0">
                <a:solidFill>
                  <a:schemeClr val="accent5">
                    <a:lumMod val="50000"/>
                  </a:schemeClr>
                </a:solidFill>
                <a:latin typeface="Istok" panose="020F0603030403020204" pitchFamily="34" charset="0"/>
              </a:rPr>
              <a:t>Bid (</a:t>
            </a:r>
            <a:r>
              <a:rPr lang="en-US" sz="1600" b="1" dirty="0" err="1">
                <a:solidFill>
                  <a:schemeClr val="accent5">
                    <a:lumMod val="50000"/>
                  </a:schemeClr>
                </a:solidFill>
                <a:latin typeface="Istok" panose="020F0603030403020204" pitchFamily="34" charset="0"/>
              </a:rPr>
              <a:t>usd</a:t>
            </a:r>
            <a:r>
              <a:rPr lang="en-US" sz="1600" b="1" dirty="0">
                <a:solidFill>
                  <a:schemeClr val="accent5">
                    <a:lumMod val="50000"/>
                  </a:schemeClr>
                </a:solidFill>
                <a:latin typeface="Istok" panose="020F0603030403020204" pitchFamily="34" charset="0"/>
              </a:rPr>
              <a:t>) = WU x 5000 (</a:t>
            </a:r>
            <a:r>
              <a:rPr lang="en-US" sz="1600" b="1" dirty="0" err="1">
                <a:solidFill>
                  <a:schemeClr val="accent5">
                    <a:lumMod val="50000"/>
                  </a:schemeClr>
                </a:solidFill>
                <a:latin typeface="Istok" panose="020F0603030403020204" pitchFamily="34" charset="0"/>
              </a:rPr>
              <a:t>usd</a:t>
            </a:r>
            <a:r>
              <a:rPr lang="en-US" sz="1600" b="1" dirty="0">
                <a:solidFill>
                  <a:schemeClr val="accent5">
                    <a:lumMod val="50000"/>
                  </a:schemeClr>
                </a:solidFill>
                <a:latin typeface="Istok" panose="020F0603030403020204" pitchFamily="34" charset="0"/>
              </a:rPr>
              <a:t>/WU) + Bonus* (</a:t>
            </a:r>
            <a:r>
              <a:rPr lang="en-US" sz="1600" b="1" dirty="0" err="1">
                <a:solidFill>
                  <a:schemeClr val="accent5">
                    <a:lumMod val="50000"/>
                  </a:schemeClr>
                </a:solidFill>
                <a:latin typeface="Istok" panose="020F0603030403020204" pitchFamily="34" charset="0"/>
              </a:rPr>
              <a:t>usd</a:t>
            </a:r>
            <a:r>
              <a:rPr lang="en-US" sz="1600" b="1" dirty="0">
                <a:solidFill>
                  <a:schemeClr val="accent5">
                    <a:lumMod val="50000"/>
                  </a:schemeClr>
                </a:solidFill>
                <a:latin typeface="Istok" panose="020F0603030403020204" pitchFamily="34" charset="0"/>
              </a:rPr>
              <a:t>) </a:t>
            </a:r>
          </a:p>
          <a:p>
            <a:pPr algn="just" defTabSz="844083">
              <a:spcBef>
                <a:spcPts val="600"/>
              </a:spcBef>
              <a:defRPr/>
            </a:pPr>
            <a:r>
              <a:rPr lang="en-US" sz="1000" dirty="0">
                <a:solidFill>
                  <a:schemeClr val="accent5">
                    <a:lumMod val="50000"/>
                  </a:schemeClr>
                </a:solidFill>
                <a:latin typeface="Istok" panose="020F0603030403020204" pitchFamily="34" charset="0"/>
              </a:rPr>
              <a:t>WU : Working Units offered for 1st Exploration Period.  Must be higher than or equal to Minimum Working Units </a:t>
            </a:r>
          </a:p>
          <a:p>
            <a:pPr algn="just" defTabSz="844083">
              <a:spcBef>
                <a:spcPts val="600"/>
              </a:spcBef>
              <a:defRPr/>
            </a:pPr>
            <a:r>
              <a:rPr lang="en-US" sz="1000" dirty="0">
                <a:solidFill>
                  <a:schemeClr val="accent5">
                    <a:lumMod val="50000"/>
                  </a:schemeClr>
                </a:solidFill>
                <a:latin typeface="Istok" panose="020F0603030403020204" pitchFamily="34" charset="0"/>
              </a:rPr>
              <a:t>*Bonus is accepted only if WU &gt; Basic WU; to be paid 50% upfront + 50% end of 3rd year exchangeable for WU done in the first 3 years in addition to Offered WUs</a:t>
            </a:r>
          </a:p>
        </p:txBody>
      </p:sp>
      <p:pic>
        <p:nvPicPr>
          <p:cNvPr id="35" name="Imagen 34">
            <a:extLst>
              <a:ext uri="{FF2B5EF4-FFF2-40B4-BE49-F238E27FC236}">
                <a16:creationId xmlns:a16="http://schemas.microsoft.com/office/drawing/2014/main" id="{04DF6B36-2B87-43A9-AC06-04207E6979E3}"/>
              </a:ext>
            </a:extLst>
          </p:cNvPr>
          <p:cNvPicPr>
            <a:picLocks noChangeAspect="1"/>
          </p:cNvPicPr>
          <p:nvPr/>
        </p:nvPicPr>
        <p:blipFill>
          <a:blip r:embed="rId2"/>
          <a:stretch>
            <a:fillRect/>
          </a:stretch>
        </p:blipFill>
        <p:spPr>
          <a:xfrm>
            <a:off x="144026" y="1068570"/>
            <a:ext cx="9649329" cy="2476516"/>
          </a:xfrm>
          <a:prstGeom prst="rect">
            <a:avLst/>
          </a:prstGeom>
        </p:spPr>
      </p:pic>
    </p:spTree>
    <p:extLst>
      <p:ext uri="{BB962C8B-B14F-4D97-AF65-F5344CB8AC3E}">
        <p14:creationId xmlns:p14="http://schemas.microsoft.com/office/powerpoint/2010/main" val="19846762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KKOFORMATS" val="&lt;MekkoFormats&gt;&lt;NumberFormat DecimalSeparator=&quot;.&quot; ThousandSeparator=&quot;,&quot; NegativeNumberFormat=&quot;1&quot; /&gt;&lt;Font&gt;&lt;Output_Font_Name Default=&quot;Verdana&quot; UsePPTTheme=&quot;True&quot; /&gt;&lt;/Font&gt;&lt;/MekkoFormats&gt;"/>
  <p:tag name="BACKGROUNDINTENSITY" val="LIGHT"/>
  <p:tag name="BACKGROUNDCOLOR" val="16777215"/>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35316</TotalTime>
  <Words>419</Words>
  <Application>Microsoft Office PowerPoint</Application>
  <PresentationFormat>A4 (210 x 297 mm)</PresentationFormat>
  <Paragraphs>42</Paragraphs>
  <Slides>3</Slides>
  <Notes>0</Notes>
  <HiddenSlides>0</HiddenSlides>
  <MMClips>0</MMClips>
  <ScaleCrop>false</ScaleCrop>
  <HeadingPairs>
    <vt:vector size="8" baseType="variant">
      <vt:variant>
        <vt:lpstr>Fuentes usadas</vt:lpstr>
      </vt:variant>
      <vt:variant>
        <vt:i4>7</vt:i4>
      </vt:variant>
      <vt:variant>
        <vt:lpstr>Tema</vt:lpstr>
      </vt:variant>
      <vt:variant>
        <vt:i4>4</vt:i4>
      </vt:variant>
      <vt:variant>
        <vt:lpstr>Servidores OLE incrustados</vt:lpstr>
      </vt:variant>
      <vt:variant>
        <vt:i4>1</vt:i4>
      </vt:variant>
      <vt:variant>
        <vt:lpstr>Títulos de diapositiva</vt:lpstr>
      </vt:variant>
      <vt:variant>
        <vt:i4>3</vt:i4>
      </vt:variant>
    </vt:vector>
  </HeadingPairs>
  <TitlesOfParts>
    <vt:vector size="15" baseType="lpstr">
      <vt:lpstr>Arial</vt:lpstr>
      <vt:lpstr>Calibri</vt:lpstr>
      <vt:lpstr>Calibri Light</vt:lpstr>
      <vt:lpstr>Courier New</vt:lpstr>
      <vt:lpstr>Istok</vt:lpstr>
      <vt:lpstr>Panton</vt:lpstr>
      <vt:lpstr>Panton ExtraBold</vt:lpstr>
      <vt:lpstr>Custom Design</vt:lpstr>
      <vt:lpstr>2_Diseño personalizado</vt:lpstr>
      <vt:lpstr>3_Diseño personalizado</vt:lpstr>
      <vt:lpstr>4_Diseño personalizado</vt:lpstr>
      <vt:lpstr>Diapositiva de think-cell</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ASalerno</dc:creator>
  <cp:lastModifiedBy>Gabriel Bereziuk</cp:lastModifiedBy>
  <cp:revision>3940</cp:revision>
  <cp:lastPrinted>2018-09-21T12:04:33Z</cp:lastPrinted>
  <dcterms:created xsi:type="dcterms:W3CDTF">2015-02-27T16:11:15Z</dcterms:created>
  <dcterms:modified xsi:type="dcterms:W3CDTF">2018-11-21T21:08:41Z</dcterms:modified>
</cp:coreProperties>
</file>